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72" r:id="rId4"/>
    <p:sldId id="258" r:id="rId5"/>
    <p:sldId id="261" r:id="rId6"/>
    <p:sldId id="260" r:id="rId7"/>
    <p:sldId id="263" r:id="rId8"/>
    <p:sldId id="274" r:id="rId9"/>
    <p:sldId id="266" r:id="rId10"/>
    <p:sldId id="264" r:id="rId11"/>
    <p:sldId id="267" r:id="rId12"/>
    <p:sldId id="268" r:id="rId13"/>
    <p:sldId id="269" r:id="rId14"/>
    <p:sldId id="271" r:id="rId15"/>
    <p:sldId id="270" r:id="rId16"/>
    <p:sldId id="25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6" Type="http://schemas.openxmlformats.org/officeDocument/2006/relationships/image" Target="../media/image24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6" Type="http://schemas.openxmlformats.org/officeDocument/2006/relationships/image" Target="../media/image24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FC2FF7-AA4F-4C12-9913-61FFA1FBE07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DCBC67-ED2B-474E-8CFA-EB198A2988B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Try On</a:t>
          </a:r>
        </a:p>
      </dgm:t>
    </dgm:pt>
    <dgm:pt modelId="{9923F352-2AEC-4365-A8A8-9F84BDB7956B}" type="parTrans" cxnId="{A5E53553-3416-42D1-842A-B1A386847648}">
      <dgm:prSet/>
      <dgm:spPr/>
      <dgm:t>
        <a:bodyPr/>
        <a:lstStyle/>
        <a:p>
          <a:endParaRPr lang="en-US" sz="2000"/>
        </a:p>
      </dgm:t>
    </dgm:pt>
    <dgm:pt modelId="{69781976-282B-410B-A417-11155BE165DE}" type="sibTrans" cxnId="{A5E53553-3416-42D1-842A-B1A386847648}">
      <dgm:prSet/>
      <dgm:spPr/>
      <dgm:t>
        <a:bodyPr/>
        <a:lstStyle/>
        <a:p>
          <a:endParaRPr lang="en-US" sz="2000"/>
        </a:p>
      </dgm:t>
    </dgm:pt>
    <dgm:pt modelId="{517BECE8-AB8F-4F1B-AF9D-4446003307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Semantic Segmentation </a:t>
          </a:r>
        </a:p>
      </dgm:t>
    </dgm:pt>
    <dgm:pt modelId="{1D72CC54-E6FD-409F-A228-53C532CE4A1C}" type="parTrans" cxnId="{FAC91C9A-AFA1-49C8-8BDF-A67542378338}">
      <dgm:prSet/>
      <dgm:spPr/>
      <dgm:t>
        <a:bodyPr/>
        <a:lstStyle/>
        <a:p>
          <a:endParaRPr lang="en-US" sz="2000"/>
        </a:p>
      </dgm:t>
    </dgm:pt>
    <dgm:pt modelId="{EF42456F-F7EB-4DC4-9985-EB8B5933C33C}" type="sibTrans" cxnId="{FAC91C9A-AFA1-49C8-8BDF-A67542378338}">
      <dgm:prSet/>
      <dgm:spPr/>
      <dgm:t>
        <a:bodyPr/>
        <a:lstStyle/>
        <a:p>
          <a:endParaRPr lang="en-US" sz="2000"/>
        </a:p>
      </dgm:t>
    </dgm:pt>
    <dgm:pt modelId="{CBFEFF44-7A09-4FEE-881F-E69435E9CA4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Model</a:t>
          </a:r>
        </a:p>
      </dgm:t>
    </dgm:pt>
    <dgm:pt modelId="{E1ACE3B4-B7DA-409E-9C58-44EF42E3DB42}" type="parTrans" cxnId="{D2A31394-CC3E-4643-B920-C820552A8DB9}">
      <dgm:prSet/>
      <dgm:spPr/>
      <dgm:t>
        <a:bodyPr/>
        <a:lstStyle/>
        <a:p>
          <a:endParaRPr lang="en-US" sz="2000"/>
        </a:p>
      </dgm:t>
    </dgm:pt>
    <dgm:pt modelId="{798BA111-1F10-443B-B823-8F1AE647FF34}" type="sibTrans" cxnId="{D2A31394-CC3E-4643-B920-C820552A8DB9}">
      <dgm:prSet/>
      <dgm:spPr/>
      <dgm:t>
        <a:bodyPr/>
        <a:lstStyle/>
        <a:p>
          <a:endParaRPr lang="en-US" sz="2000"/>
        </a:p>
      </dgm:t>
    </dgm:pt>
    <dgm:pt modelId="{C5F73764-4BE4-4A2D-BE6D-0CF739D6F1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Accuracy</a:t>
          </a:r>
        </a:p>
      </dgm:t>
    </dgm:pt>
    <dgm:pt modelId="{6EA8E435-25B9-47C0-9158-DA8D6AE2F740}" type="parTrans" cxnId="{EF914960-7418-409E-BF55-1414187537DF}">
      <dgm:prSet/>
      <dgm:spPr/>
      <dgm:t>
        <a:bodyPr/>
        <a:lstStyle/>
        <a:p>
          <a:endParaRPr lang="en-US" sz="2000"/>
        </a:p>
      </dgm:t>
    </dgm:pt>
    <dgm:pt modelId="{55107F34-D016-44E3-B32A-16D49736AB56}" type="sibTrans" cxnId="{EF914960-7418-409E-BF55-1414187537DF}">
      <dgm:prSet/>
      <dgm:spPr/>
      <dgm:t>
        <a:bodyPr/>
        <a:lstStyle/>
        <a:p>
          <a:endParaRPr lang="en-US" sz="2000"/>
        </a:p>
      </dgm:t>
    </dgm:pt>
    <dgm:pt modelId="{199585F4-32D2-4085-AAC8-7CE07EC179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Extended Business View</a:t>
          </a:r>
        </a:p>
      </dgm:t>
    </dgm:pt>
    <dgm:pt modelId="{ED94F35F-959B-4CF3-9E88-B2B6EC5974B6}" type="parTrans" cxnId="{5BCFB513-B1E2-4EBE-B4B2-40E66F645251}">
      <dgm:prSet/>
      <dgm:spPr/>
      <dgm:t>
        <a:bodyPr/>
        <a:lstStyle/>
        <a:p>
          <a:endParaRPr lang="en-US" sz="2000"/>
        </a:p>
      </dgm:t>
    </dgm:pt>
    <dgm:pt modelId="{AC648487-55A0-4480-807E-AEC9BCDAB803}" type="sibTrans" cxnId="{5BCFB513-B1E2-4EBE-B4B2-40E66F645251}">
      <dgm:prSet/>
      <dgm:spPr/>
      <dgm:t>
        <a:bodyPr/>
        <a:lstStyle/>
        <a:p>
          <a:endParaRPr lang="en-US" sz="2000"/>
        </a:p>
      </dgm:t>
    </dgm:pt>
    <dgm:pt modelId="{7AC6AEA6-9DC7-408B-A1F9-C79CDD51F3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Constraints</a:t>
          </a:r>
        </a:p>
      </dgm:t>
    </dgm:pt>
    <dgm:pt modelId="{250C071B-ACB7-40AF-B810-FC3B35829B85}" type="parTrans" cxnId="{CF41D38B-141D-4957-8F4A-3B927AF9765A}">
      <dgm:prSet/>
      <dgm:spPr/>
      <dgm:t>
        <a:bodyPr/>
        <a:lstStyle/>
        <a:p>
          <a:endParaRPr lang="en-US" sz="2000"/>
        </a:p>
      </dgm:t>
    </dgm:pt>
    <dgm:pt modelId="{6064B99B-3C8E-4C60-9303-34A258A71302}" type="sibTrans" cxnId="{CF41D38B-141D-4957-8F4A-3B927AF9765A}">
      <dgm:prSet/>
      <dgm:spPr/>
      <dgm:t>
        <a:bodyPr/>
        <a:lstStyle/>
        <a:p>
          <a:endParaRPr lang="en-US" sz="2000"/>
        </a:p>
      </dgm:t>
    </dgm:pt>
    <dgm:pt modelId="{FFA8FCA7-A0E8-4292-977D-C7848D3DFF6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Business View</a:t>
          </a:r>
        </a:p>
      </dgm:t>
    </dgm:pt>
    <dgm:pt modelId="{547A1691-1F7B-4CFB-8D32-D11F2DF1F24D}" type="parTrans" cxnId="{CAA6B1D5-987D-48E8-AD8F-9673F4099101}">
      <dgm:prSet/>
      <dgm:spPr/>
      <dgm:t>
        <a:bodyPr/>
        <a:lstStyle/>
        <a:p>
          <a:endParaRPr lang="en-US" sz="2000"/>
        </a:p>
      </dgm:t>
    </dgm:pt>
    <dgm:pt modelId="{AB6D544D-7718-4364-B268-E76D2E05666A}" type="sibTrans" cxnId="{CAA6B1D5-987D-48E8-AD8F-9673F4099101}">
      <dgm:prSet/>
      <dgm:spPr/>
      <dgm:t>
        <a:bodyPr/>
        <a:lstStyle/>
        <a:p>
          <a:endParaRPr lang="en-US" sz="2000"/>
        </a:p>
      </dgm:t>
    </dgm:pt>
    <dgm:pt modelId="{21844DFB-F821-4C80-AF2A-C9013977DDD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Try Some cloths</a:t>
          </a:r>
        </a:p>
      </dgm:t>
    </dgm:pt>
    <dgm:pt modelId="{96E9560B-9C36-4236-AD49-7093998D7ED1}" type="parTrans" cxnId="{6152FCDB-37EB-4F5B-811F-21FCA335636D}">
      <dgm:prSet/>
      <dgm:spPr/>
      <dgm:t>
        <a:bodyPr/>
        <a:lstStyle/>
        <a:p>
          <a:endParaRPr lang="en-US"/>
        </a:p>
      </dgm:t>
    </dgm:pt>
    <dgm:pt modelId="{E53F519D-F1C6-4E9B-90D1-48279ACB109F}" type="sibTrans" cxnId="{6152FCDB-37EB-4F5B-811F-21FCA335636D}">
      <dgm:prSet/>
      <dgm:spPr/>
      <dgm:t>
        <a:bodyPr/>
        <a:lstStyle/>
        <a:p>
          <a:endParaRPr lang="en-US"/>
        </a:p>
      </dgm:t>
    </dgm:pt>
    <dgm:pt modelId="{64D1DCB4-7900-44FE-AF77-DB12F5EC09B0}" type="pres">
      <dgm:prSet presAssocID="{E7FC2FF7-AA4F-4C12-9913-61FFA1FBE078}" presName="root" presStyleCnt="0">
        <dgm:presLayoutVars>
          <dgm:dir/>
          <dgm:resizeHandles val="exact"/>
        </dgm:presLayoutVars>
      </dgm:prSet>
      <dgm:spPr/>
    </dgm:pt>
    <dgm:pt modelId="{29C4C4C7-1FFF-424A-8EB7-459DE9D85F1D}" type="pres">
      <dgm:prSet presAssocID="{A2DCBC67-ED2B-474E-8CFA-EB198A2988BD}" presName="compNode" presStyleCnt="0"/>
      <dgm:spPr/>
    </dgm:pt>
    <dgm:pt modelId="{D87977F9-0BE6-4B2B-95B4-C160758AB63A}" type="pres">
      <dgm:prSet presAssocID="{A2DCBC67-ED2B-474E-8CFA-EB198A2988BD}" presName="iconRect" presStyleLbl="node1" presStyleIdx="0" presStyleCnt="8" custScaleX="121682" custLinFactNeighborY="182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wboy male with solid fill"/>
        </a:ext>
      </dgm:extLst>
    </dgm:pt>
    <dgm:pt modelId="{A26D039E-5CDD-4FA8-89C9-076FB89605E6}" type="pres">
      <dgm:prSet presAssocID="{A2DCBC67-ED2B-474E-8CFA-EB198A2988BD}" presName="spaceRect" presStyleCnt="0"/>
      <dgm:spPr/>
    </dgm:pt>
    <dgm:pt modelId="{1C30E3E9-8E1F-4D85-B4ED-ABE8FE6143DB}" type="pres">
      <dgm:prSet presAssocID="{A2DCBC67-ED2B-474E-8CFA-EB198A2988BD}" presName="textRect" presStyleLbl="revTx" presStyleIdx="0" presStyleCnt="8" custScaleX="157760">
        <dgm:presLayoutVars>
          <dgm:chMax val="1"/>
          <dgm:chPref val="1"/>
        </dgm:presLayoutVars>
      </dgm:prSet>
      <dgm:spPr/>
    </dgm:pt>
    <dgm:pt modelId="{F0705A59-4FA9-4411-BC8B-335F4C91A6E5}" type="pres">
      <dgm:prSet presAssocID="{69781976-282B-410B-A417-11155BE165DE}" presName="sibTrans" presStyleCnt="0"/>
      <dgm:spPr/>
    </dgm:pt>
    <dgm:pt modelId="{C9DB3853-6125-40E1-9B29-AB78B5FE04A1}" type="pres">
      <dgm:prSet presAssocID="{517BECE8-AB8F-4F1B-AF9D-444600330768}" presName="compNode" presStyleCnt="0"/>
      <dgm:spPr/>
    </dgm:pt>
    <dgm:pt modelId="{CB3907B5-1194-4376-BA3C-FACAF67F063B}" type="pres">
      <dgm:prSet presAssocID="{517BECE8-AB8F-4F1B-AF9D-444600330768}" presName="iconRect" presStyleLbl="node1" presStyleIdx="1" presStyleCnt="8" custLinFactNeighborY="182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forest with solid fill"/>
        </a:ext>
      </dgm:extLst>
    </dgm:pt>
    <dgm:pt modelId="{32150FFB-F6A7-4C48-9DEC-C663F309FE46}" type="pres">
      <dgm:prSet presAssocID="{517BECE8-AB8F-4F1B-AF9D-444600330768}" presName="spaceRect" presStyleCnt="0"/>
      <dgm:spPr/>
    </dgm:pt>
    <dgm:pt modelId="{E14EA6EC-6ED9-4C56-8199-CE9BA9463EF0}" type="pres">
      <dgm:prSet presAssocID="{517BECE8-AB8F-4F1B-AF9D-444600330768}" presName="textRect" presStyleLbl="revTx" presStyleIdx="1" presStyleCnt="8" custScaleX="144727">
        <dgm:presLayoutVars>
          <dgm:chMax val="1"/>
          <dgm:chPref val="1"/>
        </dgm:presLayoutVars>
      </dgm:prSet>
      <dgm:spPr/>
    </dgm:pt>
    <dgm:pt modelId="{9A183EBF-42EB-40A4-9439-4B9F4A63B832}" type="pres">
      <dgm:prSet presAssocID="{EF42456F-F7EB-4DC4-9985-EB8B5933C33C}" presName="sibTrans" presStyleCnt="0"/>
      <dgm:spPr/>
    </dgm:pt>
    <dgm:pt modelId="{69E59647-3D92-459D-8F64-A2163A5EB590}" type="pres">
      <dgm:prSet presAssocID="{CBFEFF44-7A09-4FEE-881F-E69435E9CA49}" presName="compNode" presStyleCnt="0"/>
      <dgm:spPr/>
    </dgm:pt>
    <dgm:pt modelId="{F6B13688-73EE-4399-93C0-4442D90B29D5}" type="pres">
      <dgm:prSet presAssocID="{CBFEFF44-7A09-4FEE-881F-E69435E9CA49}" presName="iconRect" presStyleLbl="node1" presStyleIdx="2" presStyleCnt="8" custScaleX="111998" custScaleY="104348" custLinFactNeighborY="-143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Figure with solid fill"/>
        </a:ext>
      </dgm:extLst>
    </dgm:pt>
    <dgm:pt modelId="{D37A613B-4953-43C3-855E-071E88722CC9}" type="pres">
      <dgm:prSet presAssocID="{CBFEFF44-7A09-4FEE-881F-E69435E9CA49}" presName="spaceRect" presStyleCnt="0"/>
      <dgm:spPr/>
    </dgm:pt>
    <dgm:pt modelId="{30BEFED7-6477-4DF6-ADB4-472BB25339B7}" type="pres">
      <dgm:prSet presAssocID="{CBFEFF44-7A09-4FEE-881F-E69435E9CA49}" presName="textRect" presStyleLbl="revTx" presStyleIdx="2" presStyleCnt="8">
        <dgm:presLayoutVars>
          <dgm:chMax val="1"/>
          <dgm:chPref val="1"/>
        </dgm:presLayoutVars>
      </dgm:prSet>
      <dgm:spPr/>
    </dgm:pt>
    <dgm:pt modelId="{494D170B-3120-4CB5-91EC-404EA81697F9}" type="pres">
      <dgm:prSet presAssocID="{798BA111-1F10-443B-B823-8F1AE647FF34}" presName="sibTrans" presStyleCnt="0"/>
      <dgm:spPr/>
    </dgm:pt>
    <dgm:pt modelId="{65BFBFD3-EFC4-4538-8738-37F7C22007C8}" type="pres">
      <dgm:prSet presAssocID="{C5F73764-4BE4-4A2D-BE6D-0CF739D6F143}" presName="compNode" presStyleCnt="0"/>
      <dgm:spPr/>
    </dgm:pt>
    <dgm:pt modelId="{352CEEE8-4A3F-40B0-970A-E8A58AB17794}" type="pres">
      <dgm:prSet presAssocID="{C5F73764-4BE4-4A2D-BE6D-0CF739D6F143}" presName="iconRect" presStyleLbl="node1" presStyleIdx="3" presStyleCnt="8" custScaleX="120324" custScaleY="116712" custLinFactNeighborY="-1171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 with solid fill"/>
        </a:ext>
      </dgm:extLst>
    </dgm:pt>
    <dgm:pt modelId="{3A298EED-4C67-460B-8707-4F07C3DDAD46}" type="pres">
      <dgm:prSet presAssocID="{C5F73764-4BE4-4A2D-BE6D-0CF739D6F143}" presName="spaceRect" presStyleCnt="0"/>
      <dgm:spPr/>
    </dgm:pt>
    <dgm:pt modelId="{74F780EC-B482-4DE3-B9D7-4675985355F3}" type="pres">
      <dgm:prSet presAssocID="{C5F73764-4BE4-4A2D-BE6D-0CF739D6F143}" presName="textRect" presStyleLbl="revTx" presStyleIdx="3" presStyleCnt="8" custScaleX="123928" custScaleY="93330">
        <dgm:presLayoutVars>
          <dgm:chMax val="1"/>
          <dgm:chPref val="1"/>
        </dgm:presLayoutVars>
      </dgm:prSet>
      <dgm:spPr/>
    </dgm:pt>
    <dgm:pt modelId="{3F8A099A-C2B8-48F4-8D52-316EF9FCFFE2}" type="pres">
      <dgm:prSet presAssocID="{55107F34-D016-44E3-B32A-16D49736AB56}" presName="sibTrans" presStyleCnt="0"/>
      <dgm:spPr/>
    </dgm:pt>
    <dgm:pt modelId="{8C3E09F5-4BCF-4BEE-950D-3ACE50C78558}" type="pres">
      <dgm:prSet presAssocID="{21844DFB-F821-4C80-AF2A-C9013977DDDB}" presName="compNode" presStyleCnt="0"/>
      <dgm:spPr/>
    </dgm:pt>
    <dgm:pt modelId="{AE2826F0-ED72-4A5C-A20B-110F09C9FB22}" type="pres">
      <dgm:prSet presAssocID="{21844DFB-F821-4C80-AF2A-C9013977DDDB}" presName="iconRect" presStyleLbl="node1" presStyleIdx="4" presStyleCnt="8" custScaleX="155950" custLinFactNeighborY="-111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y Cleaning with solid fill"/>
        </a:ext>
      </dgm:extLst>
    </dgm:pt>
    <dgm:pt modelId="{F599B849-9C54-4302-B0AF-098F54CF3D5A}" type="pres">
      <dgm:prSet presAssocID="{21844DFB-F821-4C80-AF2A-C9013977DDDB}" presName="spaceRect" presStyleCnt="0"/>
      <dgm:spPr/>
    </dgm:pt>
    <dgm:pt modelId="{E5033C15-7758-4E7A-BE30-02719EB6D1A5}" type="pres">
      <dgm:prSet presAssocID="{21844DFB-F821-4C80-AF2A-C9013977DDDB}" presName="textRect" presStyleLbl="revTx" presStyleIdx="4" presStyleCnt="8">
        <dgm:presLayoutVars>
          <dgm:chMax val="1"/>
          <dgm:chPref val="1"/>
        </dgm:presLayoutVars>
      </dgm:prSet>
      <dgm:spPr/>
    </dgm:pt>
    <dgm:pt modelId="{50E586FE-8FB6-4183-BCB0-AFB03B5D710C}" type="pres">
      <dgm:prSet presAssocID="{E53F519D-F1C6-4E9B-90D1-48279ACB109F}" presName="sibTrans" presStyleCnt="0"/>
      <dgm:spPr/>
    </dgm:pt>
    <dgm:pt modelId="{BA0B0300-CB45-4973-9B4C-B6F7409A0B97}" type="pres">
      <dgm:prSet presAssocID="{FFA8FCA7-A0E8-4292-977D-C7848D3DFF66}" presName="compNode" presStyleCnt="0"/>
      <dgm:spPr/>
    </dgm:pt>
    <dgm:pt modelId="{92AD0167-AE2A-4479-98A3-9D5D08A336A3}" type="pres">
      <dgm:prSet presAssocID="{FFA8FCA7-A0E8-4292-977D-C7848D3DFF66}" presName="iconRect" presStyleLbl="node1" presStyleIdx="5" presStyleCnt="8" custScaleX="113908" custScaleY="111608" custLinFactNeighborX="46341" custLinFactNeighborY="9965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 with solid fill"/>
        </a:ext>
      </dgm:extLst>
    </dgm:pt>
    <dgm:pt modelId="{1789699F-5A88-4FFB-BFF0-66B278F1A911}" type="pres">
      <dgm:prSet presAssocID="{FFA8FCA7-A0E8-4292-977D-C7848D3DFF66}" presName="spaceRect" presStyleCnt="0"/>
      <dgm:spPr/>
    </dgm:pt>
    <dgm:pt modelId="{0B0CC568-FA30-4DBC-993E-C3AFBE819D95}" type="pres">
      <dgm:prSet presAssocID="{FFA8FCA7-A0E8-4292-977D-C7848D3DFF66}" presName="textRect" presStyleLbl="revTx" presStyleIdx="5" presStyleCnt="8" custLinFactNeighborX="25806" custLinFactNeighborY="-14452">
        <dgm:presLayoutVars>
          <dgm:chMax val="1"/>
          <dgm:chPref val="1"/>
        </dgm:presLayoutVars>
      </dgm:prSet>
      <dgm:spPr/>
    </dgm:pt>
    <dgm:pt modelId="{ED47E17F-27CA-42B2-B32E-C89184258049}" type="pres">
      <dgm:prSet presAssocID="{AB6D544D-7718-4364-B268-E76D2E05666A}" presName="sibTrans" presStyleCnt="0"/>
      <dgm:spPr/>
    </dgm:pt>
    <dgm:pt modelId="{502A1F1B-54CB-4C78-97F0-D566175F3B63}" type="pres">
      <dgm:prSet presAssocID="{199585F4-32D2-4085-AAC8-7CE07EC179A6}" presName="compNode" presStyleCnt="0"/>
      <dgm:spPr/>
    </dgm:pt>
    <dgm:pt modelId="{623C3285-122D-4A2F-8F2A-83BC4E3D1CFD}" type="pres">
      <dgm:prSet presAssocID="{199585F4-32D2-4085-AAC8-7CE07EC179A6}" presName="iconRect" presStyleLbl="node1" presStyleIdx="6" presStyleCnt="8" custScaleX="108722" custScaleY="97753" custLinFactNeighborX="96380" custLinFactNeighborY="8645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ppet with solid fill"/>
        </a:ext>
      </dgm:extLst>
    </dgm:pt>
    <dgm:pt modelId="{638D443D-D3F2-4FF8-A6C7-0263FB9CC418}" type="pres">
      <dgm:prSet presAssocID="{199585F4-32D2-4085-AAC8-7CE07EC179A6}" presName="spaceRect" presStyleCnt="0"/>
      <dgm:spPr/>
    </dgm:pt>
    <dgm:pt modelId="{93DA4AA1-DCE7-4913-B3A0-5944CD888CE4}" type="pres">
      <dgm:prSet presAssocID="{199585F4-32D2-4085-AAC8-7CE07EC179A6}" presName="textRect" presStyleLbl="revTx" presStyleIdx="6" presStyleCnt="8" custLinFactNeighborX="39290" custLinFactNeighborY="2072">
        <dgm:presLayoutVars>
          <dgm:chMax val="1"/>
          <dgm:chPref val="1"/>
        </dgm:presLayoutVars>
      </dgm:prSet>
      <dgm:spPr/>
    </dgm:pt>
    <dgm:pt modelId="{886BB39D-C4B0-4AE1-9EED-F0DEDD7CCC11}" type="pres">
      <dgm:prSet presAssocID="{AC648487-55A0-4480-807E-AEC9BCDAB803}" presName="sibTrans" presStyleCnt="0"/>
      <dgm:spPr/>
    </dgm:pt>
    <dgm:pt modelId="{DC38BBC2-8D62-41AD-81FF-B2C6417C9971}" type="pres">
      <dgm:prSet presAssocID="{7AC6AEA6-9DC7-408B-A1F9-C79CDD51F3B0}" presName="compNode" presStyleCnt="0"/>
      <dgm:spPr/>
    </dgm:pt>
    <dgm:pt modelId="{9BEB1AAF-CD7B-420A-A17D-14F7225CAB6C}" type="pres">
      <dgm:prSet presAssocID="{7AC6AEA6-9DC7-408B-A1F9-C79CDD51F3B0}" presName="iconRect" presStyleLbl="node1" presStyleIdx="7" presStyleCnt="8" custScaleX="134810" custScaleY="114081" custLinFactNeighborX="88923" custLinFactNeighborY="320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AFE18B35-CBC1-43D1-95B8-FBFFF1FF909D}" type="pres">
      <dgm:prSet presAssocID="{7AC6AEA6-9DC7-408B-A1F9-C79CDD51F3B0}" presName="spaceRect" presStyleCnt="0"/>
      <dgm:spPr/>
    </dgm:pt>
    <dgm:pt modelId="{21D5F0A0-74A4-452D-A374-20563638C2FC}" type="pres">
      <dgm:prSet presAssocID="{7AC6AEA6-9DC7-408B-A1F9-C79CDD51F3B0}" presName="textRect" presStyleLbl="revTx" presStyleIdx="7" presStyleCnt="8" custScaleX="122283" custLinFactNeighborX="44242" custLinFactNeighborY="5925">
        <dgm:presLayoutVars>
          <dgm:chMax val="1"/>
          <dgm:chPref val="1"/>
        </dgm:presLayoutVars>
      </dgm:prSet>
      <dgm:spPr/>
    </dgm:pt>
  </dgm:ptLst>
  <dgm:cxnLst>
    <dgm:cxn modelId="{BEBEA508-3C30-4E26-86B2-955DE2230B3C}" type="presOf" srcId="{CBFEFF44-7A09-4FEE-881F-E69435E9CA49}" destId="{30BEFED7-6477-4DF6-ADB4-472BB25339B7}" srcOrd="0" destOrd="0" presId="urn:microsoft.com/office/officeart/2018/2/layout/IconLabelList"/>
    <dgm:cxn modelId="{6066E50A-1FA4-486A-B2F3-41E24DC69EB5}" type="presOf" srcId="{C5F73764-4BE4-4A2D-BE6D-0CF739D6F143}" destId="{74F780EC-B482-4DE3-B9D7-4675985355F3}" srcOrd="0" destOrd="0" presId="urn:microsoft.com/office/officeart/2018/2/layout/IconLabelList"/>
    <dgm:cxn modelId="{5BCFB513-B1E2-4EBE-B4B2-40E66F645251}" srcId="{E7FC2FF7-AA4F-4C12-9913-61FFA1FBE078}" destId="{199585F4-32D2-4085-AAC8-7CE07EC179A6}" srcOrd="6" destOrd="0" parTransId="{ED94F35F-959B-4CF3-9E88-B2B6EC5974B6}" sibTransId="{AC648487-55A0-4480-807E-AEC9BCDAB803}"/>
    <dgm:cxn modelId="{0006C819-3E48-4A9D-B065-BB72F730034B}" type="presOf" srcId="{E7FC2FF7-AA4F-4C12-9913-61FFA1FBE078}" destId="{64D1DCB4-7900-44FE-AF77-DB12F5EC09B0}" srcOrd="0" destOrd="0" presId="urn:microsoft.com/office/officeart/2018/2/layout/IconLabelList"/>
    <dgm:cxn modelId="{95AE7B22-42E1-4D17-AE3E-CAE6BCB36C98}" type="presOf" srcId="{199585F4-32D2-4085-AAC8-7CE07EC179A6}" destId="{93DA4AA1-DCE7-4913-B3A0-5944CD888CE4}" srcOrd="0" destOrd="0" presId="urn:microsoft.com/office/officeart/2018/2/layout/IconLabelList"/>
    <dgm:cxn modelId="{EF914960-7418-409E-BF55-1414187537DF}" srcId="{E7FC2FF7-AA4F-4C12-9913-61FFA1FBE078}" destId="{C5F73764-4BE4-4A2D-BE6D-0CF739D6F143}" srcOrd="3" destOrd="0" parTransId="{6EA8E435-25B9-47C0-9158-DA8D6AE2F740}" sibTransId="{55107F34-D016-44E3-B32A-16D49736AB56}"/>
    <dgm:cxn modelId="{3B4FEB63-42FB-4CB5-A2D5-42BB35C79C83}" type="presOf" srcId="{A2DCBC67-ED2B-474E-8CFA-EB198A2988BD}" destId="{1C30E3E9-8E1F-4D85-B4ED-ABE8FE6143DB}" srcOrd="0" destOrd="0" presId="urn:microsoft.com/office/officeart/2018/2/layout/IconLabelList"/>
    <dgm:cxn modelId="{4FC84C6C-B00F-4E2C-B270-179D85901AA3}" type="presOf" srcId="{FFA8FCA7-A0E8-4292-977D-C7848D3DFF66}" destId="{0B0CC568-FA30-4DBC-993E-C3AFBE819D95}" srcOrd="0" destOrd="0" presId="urn:microsoft.com/office/officeart/2018/2/layout/IconLabelList"/>
    <dgm:cxn modelId="{A5E53553-3416-42D1-842A-B1A386847648}" srcId="{E7FC2FF7-AA4F-4C12-9913-61FFA1FBE078}" destId="{A2DCBC67-ED2B-474E-8CFA-EB198A2988BD}" srcOrd="0" destOrd="0" parTransId="{9923F352-2AEC-4365-A8A8-9F84BDB7956B}" sibTransId="{69781976-282B-410B-A417-11155BE165DE}"/>
    <dgm:cxn modelId="{CF41D38B-141D-4957-8F4A-3B927AF9765A}" srcId="{E7FC2FF7-AA4F-4C12-9913-61FFA1FBE078}" destId="{7AC6AEA6-9DC7-408B-A1F9-C79CDD51F3B0}" srcOrd="7" destOrd="0" parTransId="{250C071B-ACB7-40AF-B810-FC3B35829B85}" sibTransId="{6064B99B-3C8E-4C60-9303-34A258A71302}"/>
    <dgm:cxn modelId="{D2A31394-CC3E-4643-B920-C820552A8DB9}" srcId="{E7FC2FF7-AA4F-4C12-9913-61FFA1FBE078}" destId="{CBFEFF44-7A09-4FEE-881F-E69435E9CA49}" srcOrd="2" destOrd="0" parTransId="{E1ACE3B4-B7DA-409E-9C58-44EF42E3DB42}" sibTransId="{798BA111-1F10-443B-B823-8F1AE647FF34}"/>
    <dgm:cxn modelId="{FAC91C9A-AFA1-49C8-8BDF-A67542378338}" srcId="{E7FC2FF7-AA4F-4C12-9913-61FFA1FBE078}" destId="{517BECE8-AB8F-4F1B-AF9D-444600330768}" srcOrd="1" destOrd="0" parTransId="{1D72CC54-E6FD-409F-A228-53C532CE4A1C}" sibTransId="{EF42456F-F7EB-4DC4-9985-EB8B5933C33C}"/>
    <dgm:cxn modelId="{118B23B1-4836-48B1-A406-7134ACDC8EBB}" type="presOf" srcId="{21844DFB-F821-4C80-AF2A-C9013977DDDB}" destId="{E5033C15-7758-4E7A-BE30-02719EB6D1A5}" srcOrd="0" destOrd="0" presId="urn:microsoft.com/office/officeart/2018/2/layout/IconLabelList"/>
    <dgm:cxn modelId="{80F536C5-A6CB-4BF8-AEEB-C403370A6D80}" type="presOf" srcId="{517BECE8-AB8F-4F1B-AF9D-444600330768}" destId="{E14EA6EC-6ED9-4C56-8199-CE9BA9463EF0}" srcOrd="0" destOrd="0" presId="urn:microsoft.com/office/officeart/2018/2/layout/IconLabelList"/>
    <dgm:cxn modelId="{F90DE3C5-5056-4B93-9683-68F4E47B6974}" type="presOf" srcId="{7AC6AEA6-9DC7-408B-A1F9-C79CDD51F3B0}" destId="{21D5F0A0-74A4-452D-A374-20563638C2FC}" srcOrd="0" destOrd="0" presId="urn:microsoft.com/office/officeart/2018/2/layout/IconLabelList"/>
    <dgm:cxn modelId="{CAA6B1D5-987D-48E8-AD8F-9673F4099101}" srcId="{E7FC2FF7-AA4F-4C12-9913-61FFA1FBE078}" destId="{FFA8FCA7-A0E8-4292-977D-C7848D3DFF66}" srcOrd="5" destOrd="0" parTransId="{547A1691-1F7B-4CFB-8D32-D11F2DF1F24D}" sibTransId="{AB6D544D-7718-4364-B268-E76D2E05666A}"/>
    <dgm:cxn modelId="{6152FCDB-37EB-4F5B-811F-21FCA335636D}" srcId="{E7FC2FF7-AA4F-4C12-9913-61FFA1FBE078}" destId="{21844DFB-F821-4C80-AF2A-C9013977DDDB}" srcOrd="4" destOrd="0" parTransId="{96E9560B-9C36-4236-AD49-7093998D7ED1}" sibTransId="{E53F519D-F1C6-4E9B-90D1-48279ACB109F}"/>
    <dgm:cxn modelId="{96E608FD-13D9-4CCD-B8B8-2513E581903E}" type="presParOf" srcId="{64D1DCB4-7900-44FE-AF77-DB12F5EC09B0}" destId="{29C4C4C7-1FFF-424A-8EB7-459DE9D85F1D}" srcOrd="0" destOrd="0" presId="urn:microsoft.com/office/officeart/2018/2/layout/IconLabelList"/>
    <dgm:cxn modelId="{B76D2CDC-2CE2-4C72-98EF-0D1D0B6549E5}" type="presParOf" srcId="{29C4C4C7-1FFF-424A-8EB7-459DE9D85F1D}" destId="{D87977F9-0BE6-4B2B-95B4-C160758AB63A}" srcOrd="0" destOrd="0" presId="urn:microsoft.com/office/officeart/2018/2/layout/IconLabelList"/>
    <dgm:cxn modelId="{BB5086F4-EDB2-45B2-BA49-BECDE9B00A2D}" type="presParOf" srcId="{29C4C4C7-1FFF-424A-8EB7-459DE9D85F1D}" destId="{A26D039E-5CDD-4FA8-89C9-076FB89605E6}" srcOrd="1" destOrd="0" presId="urn:microsoft.com/office/officeart/2018/2/layout/IconLabelList"/>
    <dgm:cxn modelId="{DBF8DE4F-FCDE-4DF0-AC00-1986F0D638A8}" type="presParOf" srcId="{29C4C4C7-1FFF-424A-8EB7-459DE9D85F1D}" destId="{1C30E3E9-8E1F-4D85-B4ED-ABE8FE6143DB}" srcOrd="2" destOrd="0" presId="urn:microsoft.com/office/officeart/2018/2/layout/IconLabelList"/>
    <dgm:cxn modelId="{386C9659-4A2B-4B48-B423-395ECC52931A}" type="presParOf" srcId="{64D1DCB4-7900-44FE-AF77-DB12F5EC09B0}" destId="{F0705A59-4FA9-4411-BC8B-335F4C91A6E5}" srcOrd="1" destOrd="0" presId="urn:microsoft.com/office/officeart/2018/2/layout/IconLabelList"/>
    <dgm:cxn modelId="{21405E20-4BCA-484C-9575-A55BEB0EACCA}" type="presParOf" srcId="{64D1DCB4-7900-44FE-AF77-DB12F5EC09B0}" destId="{C9DB3853-6125-40E1-9B29-AB78B5FE04A1}" srcOrd="2" destOrd="0" presId="urn:microsoft.com/office/officeart/2018/2/layout/IconLabelList"/>
    <dgm:cxn modelId="{8D1B7335-F6E5-4DF7-8412-5AE39AA50256}" type="presParOf" srcId="{C9DB3853-6125-40E1-9B29-AB78B5FE04A1}" destId="{CB3907B5-1194-4376-BA3C-FACAF67F063B}" srcOrd="0" destOrd="0" presId="urn:microsoft.com/office/officeart/2018/2/layout/IconLabelList"/>
    <dgm:cxn modelId="{FB3010A1-ABAE-4CD7-9B8A-95A45E04DCE9}" type="presParOf" srcId="{C9DB3853-6125-40E1-9B29-AB78B5FE04A1}" destId="{32150FFB-F6A7-4C48-9DEC-C663F309FE46}" srcOrd="1" destOrd="0" presId="urn:microsoft.com/office/officeart/2018/2/layout/IconLabelList"/>
    <dgm:cxn modelId="{5FB4BCC5-4B0B-4F4E-8FA6-ED7B3B4F2673}" type="presParOf" srcId="{C9DB3853-6125-40E1-9B29-AB78B5FE04A1}" destId="{E14EA6EC-6ED9-4C56-8199-CE9BA9463EF0}" srcOrd="2" destOrd="0" presId="urn:microsoft.com/office/officeart/2018/2/layout/IconLabelList"/>
    <dgm:cxn modelId="{1E6D9322-3523-49D7-A7B5-74B320B57FFC}" type="presParOf" srcId="{64D1DCB4-7900-44FE-AF77-DB12F5EC09B0}" destId="{9A183EBF-42EB-40A4-9439-4B9F4A63B832}" srcOrd="3" destOrd="0" presId="urn:microsoft.com/office/officeart/2018/2/layout/IconLabelList"/>
    <dgm:cxn modelId="{8D8745BE-11A9-4123-B9D2-33854865A002}" type="presParOf" srcId="{64D1DCB4-7900-44FE-AF77-DB12F5EC09B0}" destId="{69E59647-3D92-459D-8F64-A2163A5EB590}" srcOrd="4" destOrd="0" presId="urn:microsoft.com/office/officeart/2018/2/layout/IconLabelList"/>
    <dgm:cxn modelId="{C88ECFBE-0528-499E-9C16-DD10C91FC95B}" type="presParOf" srcId="{69E59647-3D92-459D-8F64-A2163A5EB590}" destId="{F6B13688-73EE-4399-93C0-4442D90B29D5}" srcOrd="0" destOrd="0" presId="urn:microsoft.com/office/officeart/2018/2/layout/IconLabelList"/>
    <dgm:cxn modelId="{0835005A-2E92-404A-AAD4-25E70C5E0E0D}" type="presParOf" srcId="{69E59647-3D92-459D-8F64-A2163A5EB590}" destId="{D37A613B-4953-43C3-855E-071E88722CC9}" srcOrd="1" destOrd="0" presId="urn:microsoft.com/office/officeart/2018/2/layout/IconLabelList"/>
    <dgm:cxn modelId="{A0C89BA7-1A3E-4BF5-A912-E04795BBD4F3}" type="presParOf" srcId="{69E59647-3D92-459D-8F64-A2163A5EB590}" destId="{30BEFED7-6477-4DF6-ADB4-472BB25339B7}" srcOrd="2" destOrd="0" presId="urn:microsoft.com/office/officeart/2018/2/layout/IconLabelList"/>
    <dgm:cxn modelId="{347E8D32-AA98-43CB-AE7E-4944C5D1D880}" type="presParOf" srcId="{64D1DCB4-7900-44FE-AF77-DB12F5EC09B0}" destId="{494D170B-3120-4CB5-91EC-404EA81697F9}" srcOrd="5" destOrd="0" presId="urn:microsoft.com/office/officeart/2018/2/layout/IconLabelList"/>
    <dgm:cxn modelId="{6F8069E2-1EC5-4F0A-B2BE-1DEF7E0ED2E3}" type="presParOf" srcId="{64D1DCB4-7900-44FE-AF77-DB12F5EC09B0}" destId="{65BFBFD3-EFC4-4538-8738-37F7C22007C8}" srcOrd="6" destOrd="0" presId="urn:microsoft.com/office/officeart/2018/2/layout/IconLabelList"/>
    <dgm:cxn modelId="{837B46E5-78A6-4FE3-AAA5-DC6C68BDEF4F}" type="presParOf" srcId="{65BFBFD3-EFC4-4538-8738-37F7C22007C8}" destId="{352CEEE8-4A3F-40B0-970A-E8A58AB17794}" srcOrd="0" destOrd="0" presId="urn:microsoft.com/office/officeart/2018/2/layout/IconLabelList"/>
    <dgm:cxn modelId="{341EDFF9-07F3-4B69-A92F-2E54A2637192}" type="presParOf" srcId="{65BFBFD3-EFC4-4538-8738-37F7C22007C8}" destId="{3A298EED-4C67-460B-8707-4F07C3DDAD46}" srcOrd="1" destOrd="0" presId="urn:microsoft.com/office/officeart/2018/2/layout/IconLabelList"/>
    <dgm:cxn modelId="{B100AC7F-51F6-465C-AE4E-F466B5359D7B}" type="presParOf" srcId="{65BFBFD3-EFC4-4538-8738-37F7C22007C8}" destId="{74F780EC-B482-4DE3-B9D7-4675985355F3}" srcOrd="2" destOrd="0" presId="urn:microsoft.com/office/officeart/2018/2/layout/IconLabelList"/>
    <dgm:cxn modelId="{96BE3949-550B-4CA2-BC20-5FA4E3652E85}" type="presParOf" srcId="{64D1DCB4-7900-44FE-AF77-DB12F5EC09B0}" destId="{3F8A099A-C2B8-48F4-8D52-316EF9FCFFE2}" srcOrd="7" destOrd="0" presId="urn:microsoft.com/office/officeart/2018/2/layout/IconLabelList"/>
    <dgm:cxn modelId="{0993B5C8-ACBB-49E1-9980-42480524E4F4}" type="presParOf" srcId="{64D1DCB4-7900-44FE-AF77-DB12F5EC09B0}" destId="{8C3E09F5-4BCF-4BEE-950D-3ACE50C78558}" srcOrd="8" destOrd="0" presId="urn:microsoft.com/office/officeart/2018/2/layout/IconLabelList"/>
    <dgm:cxn modelId="{F81E1D2E-F227-417E-B6D8-02FE7AE43328}" type="presParOf" srcId="{8C3E09F5-4BCF-4BEE-950D-3ACE50C78558}" destId="{AE2826F0-ED72-4A5C-A20B-110F09C9FB22}" srcOrd="0" destOrd="0" presId="urn:microsoft.com/office/officeart/2018/2/layout/IconLabelList"/>
    <dgm:cxn modelId="{25167037-E8A2-4D22-9C84-F43DC8A32507}" type="presParOf" srcId="{8C3E09F5-4BCF-4BEE-950D-3ACE50C78558}" destId="{F599B849-9C54-4302-B0AF-098F54CF3D5A}" srcOrd="1" destOrd="0" presId="urn:microsoft.com/office/officeart/2018/2/layout/IconLabelList"/>
    <dgm:cxn modelId="{C44812D0-1BF6-4A72-89CB-BE6DAAE87287}" type="presParOf" srcId="{8C3E09F5-4BCF-4BEE-950D-3ACE50C78558}" destId="{E5033C15-7758-4E7A-BE30-02719EB6D1A5}" srcOrd="2" destOrd="0" presId="urn:microsoft.com/office/officeart/2018/2/layout/IconLabelList"/>
    <dgm:cxn modelId="{E1EAE6C4-D4A7-43EA-B1EE-82FC0A751A78}" type="presParOf" srcId="{64D1DCB4-7900-44FE-AF77-DB12F5EC09B0}" destId="{50E586FE-8FB6-4183-BCB0-AFB03B5D710C}" srcOrd="9" destOrd="0" presId="urn:microsoft.com/office/officeart/2018/2/layout/IconLabelList"/>
    <dgm:cxn modelId="{739068C6-1B73-4B65-AE18-5538B5BEA6E9}" type="presParOf" srcId="{64D1DCB4-7900-44FE-AF77-DB12F5EC09B0}" destId="{BA0B0300-CB45-4973-9B4C-B6F7409A0B97}" srcOrd="10" destOrd="0" presId="urn:microsoft.com/office/officeart/2018/2/layout/IconLabelList"/>
    <dgm:cxn modelId="{0C347668-4514-4D12-AF32-CA8465B53C51}" type="presParOf" srcId="{BA0B0300-CB45-4973-9B4C-B6F7409A0B97}" destId="{92AD0167-AE2A-4479-98A3-9D5D08A336A3}" srcOrd="0" destOrd="0" presId="urn:microsoft.com/office/officeart/2018/2/layout/IconLabelList"/>
    <dgm:cxn modelId="{992A6CF7-330D-4ED8-81A8-B39EB20C60BC}" type="presParOf" srcId="{BA0B0300-CB45-4973-9B4C-B6F7409A0B97}" destId="{1789699F-5A88-4FFB-BFF0-66B278F1A911}" srcOrd="1" destOrd="0" presId="urn:microsoft.com/office/officeart/2018/2/layout/IconLabelList"/>
    <dgm:cxn modelId="{0FCACCBA-4DD0-456D-8E2A-BF006A0A96E7}" type="presParOf" srcId="{BA0B0300-CB45-4973-9B4C-B6F7409A0B97}" destId="{0B0CC568-FA30-4DBC-993E-C3AFBE819D95}" srcOrd="2" destOrd="0" presId="urn:microsoft.com/office/officeart/2018/2/layout/IconLabelList"/>
    <dgm:cxn modelId="{56082D90-6DD8-4E10-AA42-3D4B60783035}" type="presParOf" srcId="{64D1DCB4-7900-44FE-AF77-DB12F5EC09B0}" destId="{ED47E17F-27CA-42B2-B32E-C89184258049}" srcOrd="11" destOrd="0" presId="urn:microsoft.com/office/officeart/2018/2/layout/IconLabelList"/>
    <dgm:cxn modelId="{6E84BF73-8DFC-4BEA-AE1E-2B9BB245752D}" type="presParOf" srcId="{64D1DCB4-7900-44FE-AF77-DB12F5EC09B0}" destId="{502A1F1B-54CB-4C78-97F0-D566175F3B63}" srcOrd="12" destOrd="0" presId="urn:microsoft.com/office/officeart/2018/2/layout/IconLabelList"/>
    <dgm:cxn modelId="{180081E2-5B47-473F-8231-7CE3F106ED1C}" type="presParOf" srcId="{502A1F1B-54CB-4C78-97F0-D566175F3B63}" destId="{623C3285-122D-4A2F-8F2A-83BC4E3D1CFD}" srcOrd="0" destOrd="0" presId="urn:microsoft.com/office/officeart/2018/2/layout/IconLabelList"/>
    <dgm:cxn modelId="{D2B2BB33-B38A-40E0-A016-F4117650F525}" type="presParOf" srcId="{502A1F1B-54CB-4C78-97F0-D566175F3B63}" destId="{638D443D-D3F2-4FF8-A6C7-0263FB9CC418}" srcOrd="1" destOrd="0" presId="urn:microsoft.com/office/officeart/2018/2/layout/IconLabelList"/>
    <dgm:cxn modelId="{DFC5959B-02B9-4391-ADF2-9015FE2055E6}" type="presParOf" srcId="{502A1F1B-54CB-4C78-97F0-D566175F3B63}" destId="{93DA4AA1-DCE7-4913-B3A0-5944CD888CE4}" srcOrd="2" destOrd="0" presId="urn:microsoft.com/office/officeart/2018/2/layout/IconLabelList"/>
    <dgm:cxn modelId="{600C3A2D-3BBC-4211-8400-6BF9368DDB3C}" type="presParOf" srcId="{64D1DCB4-7900-44FE-AF77-DB12F5EC09B0}" destId="{886BB39D-C4B0-4AE1-9EED-F0DEDD7CCC11}" srcOrd="13" destOrd="0" presId="urn:microsoft.com/office/officeart/2018/2/layout/IconLabelList"/>
    <dgm:cxn modelId="{764E026F-0A85-45AF-B5EC-088936B5A0BE}" type="presParOf" srcId="{64D1DCB4-7900-44FE-AF77-DB12F5EC09B0}" destId="{DC38BBC2-8D62-41AD-81FF-B2C6417C9971}" srcOrd="14" destOrd="0" presId="urn:microsoft.com/office/officeart/2018/2/layout/IconLabelList"/>
    <dgm:cxn modelId="{58DBBE95-AA09-44CF-838C-B9D8BC1B4346}" type="presParOf" srcId="{DC38BBC2-8D62-41AD-81FF-B2C6417C9971}" destId="{9BEB1AAF-CD7B-420A-A17D-14F7225CAB6C}" srcOrd="0" destOrd="0" presId="urn:microsoft.com/office/officeart/2018/2/layout/IconLabelList"/>
    <dgm:cxn modelId="{FE42651A-02C0-4788-83AB-B600455FE44E}" type="presParOf" srcId="{DC38BBC2-8D62-41AD-81FF-B2C6417C9971}" destId="{AFE18B35-CBC1-43D1-95B8-FBFFF1FF909D}" srcOrd="1" destOrd="0" presId="urn:microsoft.com/office/officeart/2018/2/layout/IconLabelList"/>
    <dgm:cxn modelId="{042F1FCF-70AE-448A-9688-75B05516C051}" type="presParOf" srcId="{DC38BBC2-8D62-41AD-81FF-B2C6417C9971}" destId="{21D5F0A0-74A4-452D-A374-20563638C2FC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977F9-0BE6-4B2B-95B4-C160758AB63A}">
      <dsp:nvSpPr>
        <dsp:cNvPr id="0" name=""/>
        <dsp:cNvSpPr/>
      </dsp:nvSpPr>
      <dsp:spPr>
        <a:xfrm>
          <a:off x="1252600" y="432102"/>
          <a:ext cx="681466" cy="5600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0E3E9-8E1F-4D85-B4ED-ABE8FE6143DB}">
      <dsp:nvSpPr>
        <dsp:cNvPr id="0" name=""/>
        <dsp:cNvSpPr/>
      </dsp:nvSpPr>
      <dsp:spPr>
        <a:xfrm>
          <a:off x="611647" y="1207611"/>
          <a:ext cx="1963372" cy="49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Try On</a:t>
          </a:r>
        </a:p>
      </dsp:txBody>
      <dsp:txXfrm>
        <a:off x="611647" y="1207611"/>
        <a:ext cx="1963372" cy="497812"/>
      </dsp:txXfrm>
    </dsp:sp>
    <dsp:sp modelId="{CB3907B5-1194-4376-BA3C-FACAF67F063B}">
      <dsp:nvSpPr>
        <dsp:cNvPr id="0" name=""/>
        <dsp:cNvSpPr/>
      </dsp:nvSpPr>
      <dsp:spPr>
        <a:xfrm>
          <a:off x="3413379" y="432102"/>
          <a:ext cx="560039" cy="5600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4EA6EC-6ED9-4C56-8199-CE9BA9463EF0}">
      <dsp:nvSpPr>
        <dsp:cNvPr id="0" name=""/>
        <dsp:cNvSpPr/>
      </dsp:nvSpPr>
      <dsp:spPr>
        <a:xfrm>
          <a:off x="2792812" y="1207611"/>
          <a:ext cx="1801172" cy="49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Semantic Segmentation </a:t>
          </a:r>
        </a:p>
      </dsp:txBody>
      <dsp:txXfrm>
        <a:off x="2792812" y="1207611"/>
        <a:ext cx="1801172" cy="497812"/>
      </dsp:txXfrm>
    </dsp:sp>
    <dsp:sp modelId="{F6B13688-73EE-4399-93C0-4442D90B29D5}">
      <dsp:nvSpPr>
        <dsp:cNvPr id="0" name=""/>
        <dsp:cNvSpPr/>
      </dsp:nvSpPr>
      <dsp:spPr>
        <a:xfrm>
          <a:off x="5120427" y="407752"/>
          <a:ext cx="627232" cy="5843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BEFED7-6477-4DF6-ADB4-472BB25339B7}">
      <dsp:nvSpPr>
        <dsp:cNvPr id="0" name=""/>
        <dsp:cNvSpPr/>
      </dsp:nvSpPr>
      <dsp:spPr>
        <a:xfrm>
          <a:off x="4811778" y="1213698"/>
          <a:ext cx="1244531" cy="49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</a:t>
          </a:r>
        </a:p>
      </dsp:txBody>
      <dsp:txXfrm>
        <a:off x="4811778" y="1213698"/>
        <a:ext cx="1244531" cy="497812"/>
      </dsp:txXfrm>
    </dsp:sp>
    <dsp:sp modelId="{352CEEE8-4A3F-40B0-970A-E8A58AB17794}">
      <dsp:nvSpPr>
        <dsp:cNvPr id="0" name=""/>
        <dsp:cNvSpPr/>
      </dsp:nvSpPr>
      <dsp:spPr>
        <a:xfrm>
          <a:off x="6708333" y="341198"/>
          <a:ext cx="673861" cy="6536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780EC-B482-4DE3-B9D7-4675985355F3}">
      <dsp:nvSpPr>
        <dsp:cNvPr id="0" name=""/>
        <dsp:cNvSpPr/>
      </dsp:nvSpPr>
      <dsp:spPr>
        <a:xfrm>
          <a:off x="6274102" y="1255912"/>
          <a:ext cx="1542322" cy="464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Accuracy</a:t>
          </a:r>
        </a:p>
      </dsp:txBody>
      <dsp:txXfrm>
        <a:off x="6274102" y="1255912"/>
        <a:ext cx="1542322" cy="464608"/>
      </dsp:txXfrm>
    </dsp:sp>
    <dsp:sp modelId="{AE2826F0-ED72-4A5C-A20B-110F09C9FB22}">
      <dsp:nvSpPr>
        <dsp:cNvPr id="0" name=""/>
        <dsp:cNvSpPr/>
      </dsp:nvSpPr>
      <dsp:spPr>
        <a:xfrm>
          <a:off x="8219793" y="415620"/>
          <a:ext cx="873380" cy="56003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33C15-7758-4E7A-BE30-02719EB6D1A5}">
      <dsp:nvSpPr>
        <dsp:cNvPr id="0" name=""/>
        <dsp:cNvSpPr/>
      </dsp:nvSpPr>
      <dsp:spPr>
        <a:xfrm>
          <a:off x="8034218" y="1207611"/>
          <a:ext cx="1244531" cy="49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Try Some cloths</a:t>
          </a:r>
        </a:p>
      </dsp:txBody>
      <dsp:txXfrm>
        <a:off x="8034218" y="1207611"/>
        <a:ext cx="1244531" cy="497812"/>
      </dsp:txXfrm>
    </dsp:sp>
    <dsp:sp modelId="{92AD0167-AE2A-4479-98A3-9D5D08A336A3}">
      <dsp:nvSpPr>
        <dsp:cNvPr id="0" name=""/>
        <dsp:cNvSpPr/>
      </dsp:nvSpPr>
      <dsp:spPr>
        <a:xfrm>
          <a:off x="3284777" y="2090924"/>
          <a:ext cx="637929" cy="62504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CC568-FA30-4DBC-993E-C3AFBE819D95}">
      <dsp:nvSpPr>
        <dsp:cNvPr id="0" name=""/>
        <dsp:cNvSpPr/>
      </dsp:nvSpPr>
      <dsp:spPr>
        <a:xfrm>
          <a:off x="3043112" y="2781400"/>
          <a:ext cx="1244531" cy="49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Business View</a:t>
          </a:r>
        </a:p>
      </dsp:txBody>
      <dsp:txXfrm>
        <a:off x="3043112" y="2781400"/>
        <a:ext cx="1244531" cy="497812"/>
      </dsp:txXfrm>
    </dsp:sp>
    <dsp:sp modelId="{623C3285-122D-4A2F-8F2A-83BC4E3D1CFD}">
      <dsp:nvSpPr>
        <dsp:cNvPr id="0" name=""/>
        <dsp:cNvSpPr/>
      </dsp:nvSpPr>
      <dsp:spPr>
        <a:xfrm>
          <a:off x="5041861" y="2102930"/>
          <a:ext cx="608885" cy="54745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DA4AA1-DCE7-4913-B3A0-5944CD888CE4}">
      <dsp:nvSpPr>
        <dsp:cNvPr id="0" name=""/>
        <dsp:cNvSpPr/>
      </dsp:nvSpPr>
      <dsp:spPr>
        <a:xfrm>
          <a:off x="4673249" y="2844261"/>
          <a:ext cx="1244531" cy="49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Extended Business View</a:t>
          </a:r>
        </a:p>
      </dsp:txBody>
      <dsp:txXfrm>
        <a:off x="4673249" y="2844261"/>
        <a:ext cx="1244531" cy="497812"/>
      </dsp:txXfrm>
    </dsp:sp>
    <dsp:sp modelId="{9BEB1AAF-CD7B-420A-A17D-14F7225CAB6C}">
      <dsp:nvSpPr>
        <dsp:cNvPr id="0" name=""/>
        <dsp:cNvSpPr/>
      </dsp:nvSpPr>
      <dsp:spPr>
        <a:xfrm>
          <a:off x="6528031" y="2049620"/>
          <a:ext cx="754988" cy="63889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5F0A0-74A4-452D-A374-20563638C2FC}">
      <dsp:nvSpPr>
        <dsp:cNvPr id="0" name=""/>
        <dsp:cNvSpPr/>
      </dsp:nvSpPr>
      <dsp:spPr>
        <a:xfrm>
          <a:off x="6197203" y="2886302"/>
          <a:ext cx="1521850" cy="49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Constraints</a:t>
          </a:r>
        </a:p>
      </dsp:txBody>
      <dsp:txXfrm>
        <a:off x="6197203" y="2886302"/>
        <a:ext cx="1521850" cy="497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ADCE3-7DEB-45AE-B055-C5CF7629A6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95A09B7E-EC9B-4622-8CA1-A32D563B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1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ADCE3-7DEB-45AE-B055-C5CF7629A6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9B7E-EC9B-4622-8CA1-A32D563B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04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ADCE3-7DEB-45AE-B055-C5CF7629A6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9B7E-EC9B-4622-8CA1-A32D563B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35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ADCE3-7DEB-45AE-B055-C5CF7629A6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9B7E-EC9B-4622-8CA1-A32D563B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7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FDADCE3-7DEB-45AE-B055-C5CF7629A6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5A09B7E-EC9B-4622-8CA1-A32D563B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98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ADCE3-7DEB-45AE-B055-C5CF7629A6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9B7E-EC9B-4622-8CA1-A32D563B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38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ADCE3-7DEB-45AE-B055-C5CF7629A6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9B7E-EC9B-4622-8CA1-A32D563B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61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ADCE3-7DEB-45AE-B055-C5CF7629A6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9B7E-EC9B-4622-8CA1-A32D563B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ADCE3-7DEB-45AE-B055-C5CF7629A6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9B7E-EC9B-4622-8CA1-A32D563B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78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ADCE3-7DEB-45AE-B055-C5CF7629A6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9B7E-EC9B-4622-8CA1-A32D563B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99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ADCE3-7DEB-45AE-B055-C5CF7629A601}" type="datetimeFigureOut">
              <a:rPr lang="en-US" smtClean="0"/>
              <a:t>12/13/2022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9B7E-EC9B-4622-8CA1-A32D563B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FDADCE3-7DEB-45AE-B055-C5CF7629A6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5A09B7E-EC9B-4622-8CA1-A32D563B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07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2.wdp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6.svg"/><Relationship Id="rId10" Type="http://schemas.openxmlformats.org/officeDocument/2006/relationships/image" Target="../media/image36.png"/><Relationship Id="rId4" Type="http://schemas.openxmlformats.org/officeDocument/2006/relationships/image" Target="../media/image15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2.wdp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5.gi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8" name="Rectangle 161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6E300-986D-664D-9960-8416F8AFF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5" r="20936" b="-1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169" name="Freeform: Shape 163">
            <a:extLst>
              <a:ext uri="{FF2B5EF4-FFF2-40B4-BE49-F238E27FC236}">
                <a16:creationId xmlns:a16="http://schemas.microsoft.com/office/drawing/2014/main" id="{0060CE1A-A2ED-43AC-857D-05822177F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598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89491-C257-21F1-FA19-D5A862219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8438" y="531818"/>
            <a:ext cx="5327836" cy="3106732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Bell MT" panose="02020503060305020303" pitchFamily="18" charset="0"/>
              </a:rPr>
              <a:t>AI BASED Virtual clothing try 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B88EF5-4258-25F0-87A3-4768D98BB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0375" y="4170368"/>
            <a:ext cx="4972512" cy="151708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“</a:t>
            </a:r>
            <a:r>
              <a:rPr lang="en-US" i="1" dirty="0"/>
              <a:t>Machine Intelligence is the last invention that humanity will ever need to make”</a:t>
            </a:r>
          </a:p>
          <a:p>
            <a:r>
              <a:rPr lang="en-US" i="1" dirty="0"/>
              <a:t>-Nick Bostrom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6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23EE-3A7E-52D8-D7B6-D3DBEF2B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53" y="853039"/>
            <a:ext cx="5337994" cy="766209"/>
          </a:xfrm>
        </p:spPr>
        <p:txBody>
          <a:bodyPr>
            <a:normAutofit/>
          </a:bodyPr>
          <a:lstStyle/>
          <a:p>
            <a:r>
              <a:rPr lang="en-US" sz="2900" dirty="0"/>
              <a:t>About the model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 descr="Drawing Figure with solid fill">
            <a:extLst>
              <a:ext uri="{FF2B5EF4-FFF2-40B4-BE49-F238E27FC236}">
                <a16:creationId xmlns:a16="http://schemas.microsoft.com/office/drawing/2014/main" id="{F94A0FED-C484-EC24-C40C-43ACC55BDC6D}"/>
              </a:ext>
            </a:extLst>
          </p:cNvPr>
          <p:cNvSpPr/>
          <p:nvPr/>
        </p:nvSpPr>
        <p:spPr>
          <a:xfrm>
            <a:off x="1066800" y="914863"/>
            <a:ext cx="676895" cy="64256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5E996-150A-7A1F-132E-27A6D4DB90FA}"/>
              </a:ext>
            </a:extLst>
          </p:cNvPr>
          <p:cNvSpPr txBox="1"/>
          <p:nvPr/>
        </p:nvSpPr>
        <p:spPr>
          <a:xfrm>
            <a:off x="1313827" y="2488021"/>
            <a:ext cx="58735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The model has 18 convolutional layers 8 pooling layers 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The model is trained with 80% of the data and validation split is 20%.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The loss functions used are </a:t>
            </a:r>
            <a:r>
              <a:rPr lang="en-US" dirty="0" err="1"/>
              <a:t>Sparse_categorical_crossentopy</a:t>
            </a:r>
            <a:r>
              <a:rPr lang="en-US" dirty="0"/>
              <a:t> and IOU loss (Intersection Over Union).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The input shape of the images are (256,256,3) and the output shape is (256,256,8),Where 8 in output shape represents the number of classes in the image.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40D02708-86A4-2820-D99E-E2EFC53305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17062" r="29758" b="13340"/>
          <a:stretch/>
        </p:blipFill>
        <p:spPr>
          <a:xfrm>
            <a:off x="7432267" y="4259825"/>
            <a:ext cx="4227872" cy="21139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C9D46B2C-5330-3218-5F1A-13E5BD0A31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17921" r="30137" b="14577"/>
          <a:stretch/>
        </p:blipFill>
        <p:spPr>
          <a:xfrm>
            <a:off x="7432267" y="1619248"/>
            <a:ext cx="4227872" cy="20770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390A40-757B-7918-910C-EFF675FC9563}"/>
              </a:ext>
            </a:extLst>
          </p:cNvPr>
          <p:cNvSpPr txBox="1"/>
          <p:nvPr/>
        </p:nvSpPr>
        <p:spPr>
          <a:xfrm>
            <a:off x="8629804" y="1909310"/>
            <a:ext cx="276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loss Vs Epochs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65D4DF-1CD0-945C-85FE-7AF2FFC95991}"/>
              </a:ext>
            </a:extLst>
          </p:cNvPr>
          <p:cNvSpPr txBox="1"/>
          <p:nvPr/>
        </p:nvSpPr>
        <p:spPr>
          <a:xfrm>
            <a:off x="8559518" y="4594510"/>
            <a:ext cx="290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loss Vs Epochs</a:t>
            </a:r>
          </a:p>
        </p:txBody>
      </p:sp>
    </p:spTree>
    <p:extLst>
      <p:ext uri="{BB962C8B-B14F-4D97-AF65-F5344CB8AC3E}">
        <p14:creationId xmlns:p14="http://schemas.microsoft.com/office/powerpoint/2010/main" val="28528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B8ACC84-8211-6C30-294F-5D1CE074BD68}"/>
              </a:ext>
            </a:extLst>
          </p:cNvPr>
          <p:cNvSpPr/>
          <p:nvPr/>
        </p:nvSpPr>
        <p:spPr>
          <a:xfrm>
            <a:off x="1082749" y="3821663"/>
            <a:ext cx="5572125" cy="248664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523EE-3A7E-52D8-D7B6-D3DBEF2B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278" y="853041"/>
            <a:ext cx="5308498" cy="766209"/>
          </a:xfrm>
        </p:spPr>
        <p:txBody>
          <a:bodyPr>
            <a:normAutofit/>
          </a:bodyPr>
          <a:lstStyle/>
          <a:p>
            <a:r>
              <a:rPr lang="en-US" sz="2900" dirty="0"/>
              <a:t>ACCURACY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5E996-150A-7A1F-132E-27A6D4DB90FA}"/>
              </a:ext>
            </a:extLst>
          </p:cNvPr>
          <p:cNvSpPr txBox="1"/>
          <p:nvPr/>
        </p:nvSpPr>
        <p:spPr>
          <a:xfrm>
            <a:off x="1066800" y="2365933"/>
            <a:ext cx="7069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The model is  trained for 30 epochs.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The model achieved more than 80% IOU score for most of the classes both for training and validation dataset.</a:t>
            </a:r>
          </a:p>
        </p:txBody>
      </p:sp>
      <p:sp>
        <p:nvSpPr>
          <p:cNvPr id="4" name="Rectangle 3" descr="Bullseye with solid fill">
            <a:extLst>
              <a:ext uri="{FF2B5EF4-FFF2-40B4-BE49-F238E27FC236}">
                <a16:creationId xmlns:a16="http://schemas.microsoft.com/office/drawing/2014/main" id="{710BD390-D834-2975-A694-FB972E0FF0BB}"/>
              </a:ext>
            </a:extLst>
          </p:cNvPr>
          <p:cNvSpPr/>
          <p:nvPr/>
        </p:nvSpPr>
        <p:spPr>
          <a:xfrm>
            <a:off x="1082749" y="910713"/>
            <a:ext cx="671006" cy="65086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29B59BD-086B-49F7-2DE5-F30BB0D87A8C}"/>
              </a:ext>
            </a:extLst>
          </p:cNvPr>
          <p:cNvSpPr/>
          <p:nvPr/>
        </p:nvSpPr>
        <p:spPr>
          <a:xfrm>
            <a:off x="7048500" y="3418880"/>
            <a:ext cx="4857750" cy="25860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E4AB480D-B2DD-FBCA-D10A-D4A4678C83D7}"/>
              </a:ext>
            </a:extLst>
          </p:cNvPr>
          <p:cNvSpPr/>
          <p:nvPr/>
        </p:nvSpPr>
        <p:spPr>
          <a:xfrm>
            <a:off x="8551519" y="2924517"/>
            <a:ext cx="2372348" cy="414856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 in dataset 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DE6DA2-68BB-C3C5-AC80-7FC153BAE35B}"/>
              </a:ext>
            </a:extLst>
          </p:cNvPr>
          <p:cNvGrpSpPr/>
          <p:nvPr/>
        </p:nvGrpSpPr>
        <p:grpSpPr>
          <a:xfrm>
            <a:off x="1313827" y="3821663"/>
            <a:ext cx="5251353" cy="2486641"/>
            <a:chOff x="1313827" y="3845777"/>
            <a:chExt cx="5251353" cy="2486641"/>
          </a:xfrm>
          <a:noFill/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F8C6B5-18A7-415C-ABC1-5D3B0CD56786}"/>
                </a:ext>
              </a:extLst>
            </p:cNvPr>
            <p:cNvSpPr txBox="1"/>
            <p:nvPr/>
          </p:nvSpPr>
          <p:spPr>
            <a:xfrm>
              <a:off x="3296205" y="3877266"/>
              <a:ext cx="1489320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True Mask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91C389-44BB-8F52-4E98-B3354A61E7CB}"/>
                </a:ext>
              </a:extLst>
            </p:cNvPr>
            <p:cNvSpPr txBox="1"/>
            <p:nvPr/>
          </p:nvSpPr>
          <p:spPr>
            <a:xfrm>
              <a:off x="4655661" y="3877266"/>
              <a:ext cx="1909519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Predicted Mask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A010021-6715-5EF3-3EF1-15E8C8BF4CB2}"/>
                </a:ext>
              </a:extLst>
            </p:cNvPr>
            <p:cNvGrpSpPr/>
            <p:nvPr/>
          </p:nvGrpSpPr>
          <p:grpSpPr>
            <a:xfrm>
              <a:off x="1313827" y="4233827"/>
              <a:ext cx="5012753" cy="2098591"/>
              <a:chOff x="1805822" y="4153234"/>
              <a:chExt cx="7486650" cy="2434531"/>
            </a:xfrm>
            <a:grpFill/>
          </p:grpSpPr>
          <p:pic>
            <p:nvPicPr>
              <p:cNvPr id="15" name="Picture 8">
                <a:extLst>
                  <a:ext uri="{FF2B5EF4-FFF2-40B4-BE49-F238E27FC236}">
                    <a16:creationId xmlns:a16="http://schemas.microsoft.com/office/drawing/2014/main" id="{295A4F6E-7DE5-9295-2AEC-136266F07A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1372" y="4187465"/>
                <a:ext cx="2495550" cy="2400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16" name="Picture 10">
                <a:extLst>
                  <a:ext uri="{FF2B5EF4-FFF2-40B4-BE49-F238E27FC236}">
                    <a16:creationId xmlns:a16="http://schemas.microsoft.com/office/drawing/2014/main" id="{BB3DA357-7C0C-6D9F-B22B-21C7139132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6922" y="4153234"/>
                <a:ext cx="2495550" cy="2400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18" name="Picture 6">
                <a:extLst>
                  <a:ext uri="{FF2B5EF4-FFF2-40B4-BE49-F238E27FC236}">
                    <a16:creationId xmlns:a16="http://schemas.microsoft.com/office/drawing/2014/main" id="{A0E1318C-5AC4-9EE2-A460-75DA06911F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5822" y="4153234"/>
                <a:ext cx="2495550" cy="2400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A97A12-6228-AE8C-73BE-6F1CAABAB3C1}"/>
                </a:ext>
              </a:extLst>
            </p:cNvPr>
            <p:cNvSpPr txBox="1"/>
            <p:nvPr/>
          </p:nvSpPr>
          <p:spPr>
            <a:xfrm>
              <a:off x="1495425" y="3845777"/>
              <a:ext cx="1489320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Image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28D493-13D5-51AD-1AD4-30F935589C21}"/>
              </a:ext>
            </a:extLst>
          </p:cNvPr>
          <p:cNvSpPr txBox="1"/>
          <p:nvPr/>
        </p:nvSpPr>
        <p:spPr>
          <a:xfrm>
            <a:off x="7541869" y="3453260"/>
            <a:ext cx="173842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A7C5DE-F6B3-4988-B776-FB771B62F185}"/>
              </a:ext>
            </a:extLst>
          </p:cNvPr>
          <p:cNvSpPr txBox="1"/>
          <p:nvPr/>
        </p:nvSpPr>
        <p:spPr>
          <a:xfrm>
            <a:off x="9823441" y="3432991"/>
            <a:ext cx="185094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Predicted Mask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CECE99D-E49E-613E-60B1-17633FC53208}"/>
              </a:ext>
            </a:extLst>
          </p:cNvPr>
          <p:cNvSpPr/>
          <p:nvPr/>
        </p:nvSpPr>
        <p:spPr>
          <a:xfrm>
            <a:off x="7056131" y="3418880"/>
            <a:ext cx="4857750" cy="25860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86EB8791-BEB3-A6C8-61D8-0AABC5CC93AD}"/>
              </a:ext>
            </a:extLst>
          </p:cNvPr>
          <p:cNvSpPr/>
          <p:nvPr/>
        </p:nvSpPr>
        <p:spPr>
          <a:xfrm>
            <a:off x="8559150" y="2924517"/>
            <a:ext cx="2372348" cy="414856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 in dataset 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F660F4-91D7-2967-7F3D-432296840913}"/>
              </a:ext>
            </a:extLst>
          </p:cNvPr>
          <p:cNvSpPr txBox="1"/>
          <p:nvPr/>
        </p:nvSpPr>
        <p:spPr>
          <a:xfrm>
            <a:off x="7549500" y="3453260"/>
            <a:ext cx="173842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DDE72F-FE3B-6365-F1FD-671846FE4EA5}"/>
              </a:ext>
            </a:extLst>
          </p:cNvPr>
          <p:cNvSpPr txBox="1"/>
          <p:nvPr/>
        </p:nvSpPr>
        <p:spPr>
          <a:xfrm>
            <a:off x="9831072" y="3432991"/>
            <a:ext cx="185094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Predicted Mask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F51AF6B2-F4DB-1927-A2A1-D3DB08089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023" y="3802323"/>
            <a:ext cx="2134468" cy="210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1100041E-F0C6-DE9C-9D90-9CB7BA128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918" y="3802323"/>
            <a:ext cx="2008102" cy="212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896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23EE-3A7E-52D8-D7B6-D3DBEF2B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27" y="959982"/>
            <a:ext cx="5116499" cy="766209"/>
          </a:xfrm>
        </p:spPr>
        <p:txBody>
          <a:bodyPr>
            <a:normAutofit/>
          </a:bodyPr>
          <a:lstStyle/>
          <a:p>
            <a:r>
              <a:rPr lang="en-US" sz="2900" dirty="0"/>
              <a:t>Let's try some cloths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 descr="Dry Cleaning with solid fill">
            <a:extLst>
              <a:ext uri="{FF2B5EF4-FFF2-40B4-BE49-F238E27FC236}">
                <a16:creationId xmlns:a16="http://schemas.microsoft.com/office/drawing/2014/main" id="{262E399B-3FBD-A29E-17B1-27897B7F60E2}"/>
              </a:ext>
            </a:extLst>
          </p:cNvPr>
          <p:cNvSpPr/>
          <p:nvPr/>
        </p:nvSpPr>
        <p:spPr>
          <a:xfrm>
            <a:off x="1066800" y="959982"/>
            <a:ext cx="869680" cy="57638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559B10-7A90-D2FB-96E4-5968350ED5F9}"/>
              </a:ext>
            </a:extLst>
          </p:cNvPr>
          <p:cNvGrpSpPr/>
          <p:nvPr/>
        </p:nvGrpSpPr>
        <p:grpSpPr>
          <a:xfrm>
            <a:off x="1317579" y="2187545"/>
            <a:ext cx="9889367" cy="4452195"/>
            <a:chOff x="1317579" y="1627665"/>
            <a:chExt cx="10235119" cy="501154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366CBEEB-1E3F-52CB-5264-CA1698717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579" y="1627665"/>
              <a:ext cx="2033762" cy="243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Arrow: Striped Right 9">
              <a:extLst>
                <a:ext uri="{FF2B5EF4-FFF2-40B4-BE49-F238E27FC236}">
                  <a16:creationId xmlns:a16="http://schemas.microsoft.com/office/drawing/2014/main" id="{09430501-F0AF-FE67-073C-44F23BDB4C17}"/>
                </a:ext>
              </a:extLst>
            </p:cNvPr>
            <p:cNvSpPr/>
            <p:nvPr/>
          </p:nvSpPr>
          <p:spPr>
            <a:xfrm>
              <a:off x="3351340" y="2812229"/>
              <a:ext cx="3228363" cy="616772"/>
            </a:xfrm>
            <a:prstGeom prst="stripedRightArrow">
              <a:avLst>
                <a:gd name="adj1" fmla="val 50000"/>
                <a:gd name="adj2" fmla="val 7790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Let's Try this for pant</a:t>
              </a:r>
              <a:endParaRPr lang="en-US" dirty="0"/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3D4014E9-9326-9484-E133-BE5BCE8AC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2748" y="1627666"/>
              <a:ext cx="2253716" cy="2433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270B20F5-16FB-9E7E-8D7D-0DA3C1600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241" y="1669762"/>
              <a:ext cx="2398457" cy="2390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Arrow: Striped Right 27">
              <a:extLst>
                <a:ext uri="{FF2B5EF4-FFF2-40B4-BE49-F238E27FC236}">
                  <a16:creationId xmlns:a16="http://schemas.microsoft.com/office/drawing/2014/main" id="{D70ABA01-B424-8CDE-854F-9E732BAD3ADF}"/>
                </a:ext>
              </a:extLst>
            </p:cNvPr>
            <p:cNvSpPr/>
            <p:nvPr/>
          </p:nvSpPr>
          <p:spPr>
            <a:xfrm>
              <a:off x="3351340" y="5171116"/>
              <a:ext cx="3228363" cy="616772"/>
            </a:xfrm>
            <a:prstGeom prst="stripedRightArrow">
              <a:avLst>
                <a:gd name="adj1" fmla="val 50000"/>
                <a:gd name="adj2" fmla="val 7790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Let's Try this Hair Color</a:t>
              </a:r>
              <a:endParaRPr lang="en-US" dirty="0"/>
            </a:p>
          </p:txBody>
        </p:sp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EDBF2394-10AA-7517-0082-EC3A3303B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2748" y="4248250"/>
              <a:ext cx="2281493" cy="2390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0A7A1C88-4DF1-E853-E291-7487FA99E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511" y="4490107"/>
            <a:ext cx="2317435" cy="212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D5D373-28E8-5EA3-6EF7-1D2A1D0A2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579" y="4515640"/>
            <a:ext cx="1984911" cy="209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679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06A00C0-2D89-B306-D859-99DB3FB6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739" y="976780"/>
            <a:ext cx="9181461" cy="625048"/>
          </a:xfrm>
        </p:spPr>
        <p:txBody>
          <a:bodyPr>
            <a:normAutofit/>
          </a:bodyPr>
          <a:lstStyle/>
          <a:p>
            <a:r>
              <a:rPr lang="en-US" sz="2900" dirty="0"/>
              <a:t>Business view</a:t>
            </a:r>
          </a:p>
        </p:txBody>
      </p:sp>
      <p:sp>
        <p:nvSpPr>
          <p:cNvPr id="7" name="Rectangle 6" descr="Handshake with solid fill">
            <a:extLst>
              <a:ext uri="{FF2B5EF4-FFF2-40B4-BE49-F238E27FC236}">
                <a16:creationId xmlns:a16="http://schemas.microsoft.com/office/drawing/2014/main" id="{A418E181-C142-D41C-015A-6CB0DE9D076C}"/>
              </a:ext>
            </a:extLst>
          </p:cNvPr>
          <p:cNvSpPr/>
          <p:nvPr/>
        </p:nvSpPr>
        <p:spPr>
          <a:xfrm>
            <a:off x="1063753" y="976780"/>
            <a:ext cx="637929" cy="62504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B09EE-86A2-CB22-742D-21613404F4D0}"/>
              </a:ext>
            </a:extLst>
          </p:cNvPr>
          <p:cNvSpPr txBox="1"/>
          <p:nvPr/>
        </p:nvSpPr>
        <p:spPr>
          <a:xfrm>
            <a:off x="1376737" y="2496620"/>
            <a:ext cx="96268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i="0" dirty="0">
                <a:solidFill>
                  <a:srgbClr val="202124"/>
                </a:solidFill>
                <a:effectLst/>
              </a:rPr>
              <a:t>Virtual try-on technology has huge potential. It allows brands to personalize the user experience and better meet the expectations of their customers.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i="0" dirty="0">
                <a:solidFill>
                  <a:srgbClr val="202124"/>
                </a:solidFill>
                <a:effectLst/>
              </a:rPr>
              <a:t>By letting customers try on products from the comfort of their home, brands can grow their sales and significantly decrease their return rates.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accent2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accent2"/>
                </a:solidFill>
              </a:rPr>
              <a:t>Potential Clients :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 dirty="0"/>
              <a:t>Newly established retail startups ( Features like this gives them better  chance to compete with the top brands).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 i="0" dirty="0">
                <a:effectLst/>
              </a:rPr>
              <a:t>Retail cloth merchants and cloth brands like Macy’s, Disney, </a:t>
            </a:r>
            <a:r>
              <a:rPr lang="en-US" sz="2000" i="0" dirty="0" err="1">
                <a:effectLst/>
              </a:rPr>
              <a:t>Ajio</a:t>
            </a:r>
            <a:r>
              <a:rPr lang="en-US" sz="2000" i="0" dirty="0">
                <a:effectLst/>
              </a:rPr>
              <a:t> ,etc.</a:t>
            </a:r>
          </a:p>
        </p:txBody>
      </p:sp>
    </p:spTree>
    <p:extLst>
      <p:ext uri="{BB962C8B-B14F-4D97-AF65-F5344CB8AC3E}">
        <p14:creationId xmlns:p14="http://schemas.microsoft.com/office/powerpoint/2010/main" val="1561040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23EE-3A7E-52D8-D7B6-D3DBEF2B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865" y="917274"/>
            <a:ext cx="5116499" cy="766209"/>
          </a:xfrm>
        </p:spPr>
        <p:txBody>
          <a:bodyPr>
            <a:normAutofit/>
          </a:bodyPr>
          <a:lstStyle/>
          <a:p>
            <a:r>
              <a:rPr lang="en-US" sz="2900" dirty="0"/>
              <a:t>EXTENDED BUSSINES VIEW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 descr="Puppet with solid fill">
            <a:extLst>
              <a:ext uri="{FF2B5EF4-FFF2-40B4-BE49-F238E27FC236}">
                <a16:creationId xmlns:a16="http://schemas.microsoft.com/office/drawing/2014/main" id="{069AB534-39CC-EC62-8799-024B89CE61D6}"/>
              </a:ext>
            </a:extLst>
          </p:cNvPr>
          <p:cNvSpPr/>
          <p:nvPr/>
        </p:nvSpPr>
        <p:spPr>
          <a:xfrm>
            <a:off x="1066800" y="971964"/>
            <a:ext cx="776390" cy="65683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1BC4C0-FD4E-5920-0BD8-0142424585B0}"/>
              </a:ext>
            </a:extLst>
          </p:cNvPr>
          <p:cNvSpPr txBox="1"/>
          <p:nvPr/>
        </p:nvSpPr>
        <p:spPr>
          <a:xfrm>
            <a:off x="1066800" y="2671144"/>
            <a:ext cx="6248399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/>
                </a:solidFill>
              </a:rPr>
              <a:t>Medical 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Detection and localization of tumor in medical images.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Disease grading.</a:t>
            </a:r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accent1"/>
                </a:solidFill>
              </a:rPr>
              <a:t>Technology 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Image segmentation for computer vision applications.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Segmentation and detection of roads in aerial image.</a:t>
            </a:r>
          </a:p>
        </p:txBody>
      </p:sp>
      <p:pic>
        <p:nvPicPr>
          <p:cNvPr id="5122" name="Picture 2" descr="Aerial color image segment and the resulting semantic classification on...  | Download Scientific Diagram">
            <a:extLst>
              <a:ext uri="{FF2B5EF4-FFF2-40B4-BE49-F238E27FC236}">
                <a16:creationId xmlns:a16="http://schemas.microsoft.com/office/drawing/2014/main" id="{8EB4B763-141B-1832-EC78-60201C302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780" y="4304870"/>
            <a:ext cx="4244935" cy="198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rain Tumor Segmentation with Deep Neural Networks | Papers With Code">
            <a:extLst>
              <a:ext uri="{FF2B5EF4-FFF2-40B4-BE49-F238E27FC236}">
                <a16:creationId xmlns:a16="http://schemas.microsoft.com/office/drawing/2014/main" id="{EBC14F61-F87A-7DC0-66A9-7175D44AD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780" y="2208944"/>
            <a:ext cx="4244934" cy="186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13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23EE-3A7E-52D8-D7B6-D3DBEF2B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361" y="971964"/>
            <a:ext cx="5116499" cy="766209"/>
          </a:xfrm>
        </p:spPr>
        <p:txBody>
          <a:bodyPr>
            <a:normAutofit/>
          </a:bodyPr>
          <a:lstStyle/>
          <a:p>
            <a:r>
              <a:rPr lang="en-US" sz="2900" dirty="0"/>
              <a:t>Constraints we faced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 descr="Gears with solid fill">
            <a:extLst>
              <a:ext uri="{FF2B5EF4-FFF2-40B4-BE49-F238E27FC236}">
                <a16:creationId xmlns:a16="http://schemas.microsoft.com/office/drawing/2014/main" id="{55A2B11E-0D91-81BB-74D8-DC76DE8E7ABA}"/>
              </a:ext>
            </a:extLst>
          </p:cNvPr>
          <p:cNvSpPr/>
          <p:nvPr/>
        </p:nvSpPr>
        <p:spPr>
          <a:xfrm>
            <a:off x="1066800" y="1035620"/>
            <a:ext cx="796356" cy="63889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1C0AF-01AD-D692-D758-568A1370C178}"/>
              </a:ext>
            </a:extLst>
          </p:cNvPr>
          <p:cNvSpPr txBox="1"/>
          <p:nvPr/>
        </p:nvSpPr>
        <p:spPr>
          <a:xfrm>
            <a:off x="1066800" y="2432751"/>
            <a:ext cx="794938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Computational resources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Cost of Computation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sz="2000" dirty="0">
                <a:solidFill>
                  <a:schemeClr val="accent2"/>
                </a:solidFill>
              </a:rPr>
              <a:t>Improvements Needed:</a:t>
            </a:r>
          </a:p>
          <a:p>
            <a:r>
              <a:rPr lang="en-US" dirty="0"/>
              <a:t>1.Trian model for more diverse data.</a:t>
            </a:r>
          </a:p>
          <a:p>
            <a:r>
              <a:rPr lang="en-US" dirty="0"/>
              <a:t>2.Find faster computational Resources for cheaper cost. </a:t>
            </a:r>
          </a:p>
          <a:p>
            <a:r>
              <a:rPr lang="en-US" dirty="0"/>
              <a:t>3.Need </a:t>
            </a:r>
            <a:r>
              <a:rPr lang="en-US"/>
              <a:t>bigger dataset.</a:t>
            </a:r>
            <a:endParaRPr lang="en-US" dirty="0"/>
          </a:p>
          <a:p>
            <a:endParaRPr lang="en-US" sz="2000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6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vely little robot by Egg_Kim on Dribbble">
            <a:extLst>
              <a:ext uri="{FF2B5EF4-FFF2-40B4-BE49-F238E27FC236}">
                <a16:creationId xmlns:a16="http://schemas.microsoft.com/office/drawing/2014/main" id="{E8FECFBE-4EE6-8188-9455-359A784C8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2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66280F-E486-987A-79DC-D357E840FB0E}"/>
              </a:ext>
            </a:extLst>
          </p:cNvPr>
          <p:cNvSpPr txBox="1"/>
          <p:nvPr/>
        </p:nvSpPr>
        <p:spPr>
          <a:xfrm>
            <a:off x="1435814" y="1058238"/>
            <a:ext cx="27046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Thank You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89BEA-EC8F-6660-118E-662C5D43A865}"/>
              </a:ext>
            </a:extLst>
          </p:cNvPr>
          <p:cNvSpPr txBox="1"/>
          <p:nvPr/>
        </p:nvSpPr>
        <p:spPr>
          <a:xfrm>
            <a:off x="8445357" y="4150760"/>
            <a:ext cx="27021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By :</a:t>
            </a:r>
          </a:p>
          <a:p>
            <a:r>
              <a:rPr lang="en-US" sz="2000" dirty="0"/>
              <a:t>Team : Possible-I’m</a:t>
            </a:r>
          </a:p>
          <a:p>
            <a:r>
              <a:rPr lang="en-US" sz="2000" dirty="0"/>
              <a:t>Vikas Reddy</a:t>
            </a:r>
          </a:p>
          <a:p>
            <a:r>
              <a:rPr lang="en-US" sz="2000" dirty="0"/>
              <a:t>Chaitanya</a:t>
            </a:r>
          </a:p>
          <a:p>
            <a:r>
              <a:rPr lang="en-US" sz="2000" dirty="0"/>
              <a:t>Sathya</a:t>
            </a:r>
          </a:p>
          <a:p>
            <a:r>
              <a:rPr lang="en-US" sz="2000" dirty="0"/>
              <a:t>Mahesh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98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23EE-3A7E-52D8-D7B6-D3DBEF2B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097" y="1001697"/>
            <a:ext cx="2954323" cy="758909"/>
          </a:xfrm>
        </p:spPr>
        <p:txBody>
          <a:bodyPr>
            <a:normAutofit/>
          </a:bodyPr>
          <a:lstStyle/>
          <a:p>
            <a:r>
              <a:rPr lang="en-US" sz="2900" dirty="0"/>
              <a:t>Problem statement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125A7C64-DA35-477C-86B9-C589A6637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800" y="1114738"/>
            <a:ext cx="914400" cy="49720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FC87D0-87E2-42A4-D66B-3CF025D71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202" y="2420226"/>
            <a:ext cx="9361470" cy="3323036"/>
          </a:xfrm>
        </p:spPr>
        <p:txBody>
          <a:bodyPr>
            <a:normAutofit/>
          </a:bodyPr>
          <a:lstStyle/>
          <a:p>
            <a:pPr algn="just"/>
            <a:r>
              <a:rPr lang="en-US" i="0" dirty="0">
                <a:effectLst/>
              </a:rPr>
              <a:t>From the consumer and brand point of view, digital fashion is a big hit. This is because consumers can try it on before actually buying the item.</a:t>
            </a:r>
          </a:p>
          <a:p>
            <a:pPr algn="just"/>
            <a:r>
              <a:rPr lang="en-US" i="0" dirty="0">
                <a:effectLst/>
              </a:rPr>
              <a:t>Soon customers will shop for clothes online by clicking on a fashion item and uploading a picture of themselves. The site will send you back the picture with you wearing the clothing item. This will ultimately lead to digitalization retail industry.</a:t>
            </a:r>
          </a:p>
          <a:p>
            <a:pPr algn="just"/>
            <a:r>
              <a:rPr lang="en-US" i="0" dirty="0">
                <a:effectLst/>
              </a:rPr>
              <a:t>Therefore, it is important for brands to have a virtual fashion library. This saves brands time, money, while also being innovative. </a:t>
            </a:r>
            <a:r>
              <a:rPr lang="en-US" dirty="0"/>
              <a:t>As we can see</a:t>
            </a:r>
            <a:r>
              <a:rPr lang="en-US" i="0" dirty="0">
                <a:effectLst/>
              </a:rPr>
              <a:t> </a:t>
            </a:r>
            <a:r>
              <a:rPr lang="en-US" dirty="0"/>
              <a:t>digitalization of retail industry</a:t>
            </a:r>
            <a:r>
              <a:rPr lang="en-US" i="0" dirty="0">
                <a:effectLst/>
              </a:rPr>
              <a:t> to grow more and more soon. </a:t>
            </a:r>
          </a:p>
        </p:txBody>
      </p:sp>
    </p:spTree>
    <p:extLst>
      <p:ext uri="{BB962C8B-B14F-4D97-AF65-F5344CB8AC3E}">
        <p14:creationId xmlns:p14="http://schemas.microsoft.com/office/powerpoint/2010/main" val="291797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D70BB-59DB-B813-BFE2-039042BB5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sz="2900" dirty="0"/>
              <a:t>SOLUTION Road Map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289E38A9-A330-07F1-77A1-69A6ADEDFE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540753"/>
              </p:ext>
            </p:extLst>
          </p:nvPr>
        </p:nvGraphicFramePr>
        <p:xfrm>
          <a:off x="856261" y="2475519"/>
          <a:ext cx="9890397" cy="3761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49202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23EE-3A7E-52D8-D7B6-D3DBEF2B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097" y="928736"/>
            <a:ext cx="2954323" cy="758909"/>
          </a:xfrm>
        </p:spPr>
        <p:txBody>
          <a:bodyPr>
            <a:normAutofit/>
          </a:bodyPr>
          <a:lstStyle/>
          <a:p>
            <a:r>
              <a:rPr lang="en-US" sz="2900" dirty="0"/>
              <a:t>What is TRY ON ??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LO-Z: The first real-time digital outfit try-on | AR/VR Journey: Augmented  &amp; Virtual Reality Magazine">
            <a:extLst>
              <a:ext uri="{FF2B5EF4-FFF2-40B4-BE49-F238E27FC236}">
                <a16:creationId xmlns:a16="http://schemas.microsoft.com/office/drawing/2014/main" id="{D99F8782-04E9-49FF-24F8-69C47F7ED3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6" r="45316"/>
          <a:stretch/>
        </p:blipFill>
        <p:spPr bwMode="auto">
          <a:xfrm>
            <a:off x="9248774" y="2198751"/>
            <a:ext cx="1800225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Cowboy male with solid fill">
            <a:extLst>
              <a:ext uri="{FF2B5EF4-FFF2-40B4-BE49-F238E27FC236}">
                <a16:creationId xmlns:a16="http://schemas.microsoft.com/office/drawing/2014/main" id="{1C64B45A-4DA3-D183-7D0C-2D9A4DA839C6}"/>
              </a:ext>
            </a:extLst>
          </p:cNvPr>
          <p:cNvSpPr/>
          <p:nvPr/>
        </p:nvSpPr>
        <p:spPr>
          <a:xfrm>
            <a:off x="1066800" y="1026985"/>
            <a:ext cx="684354" cy="56241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 t="-11000" b="-1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E42BC-7E2B-0DE7-CB92-19066B6169A9}"/>
              </a:ext>
            </a:extLst>
          </p:cNvPr>
          <p:cNvSpPr txBox="1"/>
          <p:nvPr/>
        </p:nvSpPr>
        <p:spPr>
          <a:xfrm>
            <a:off x="1296123" y="2599350"/>
            <a:ext cx="76669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2E3A53"/>
                </a:solidFill>
                <a:effectLst/>
              </a:rPr>
              <a:t>The Deep Learning Techniques enables consumers to try on garments for size, fit, and style without physically wearing the product.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2E3A53"/>
                </a:solidFill>
                <a:effectLst/>
              </a:rPr>
              <a:t>As a camera-equipped device captures the customer, underlying AR technology maps a realistic virtual representation of the product over their real-world image to show how the product would look on the customer’s body.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646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23EE-3A7E-52D8-D7B6-D3DBEF2B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58" y="995081"/>
            <a:ext cx="3967047" cy="671457"/>
          </a:xfrm>
        </p:spPr>
        <p:txBody>
          <a:bodyPr>
            <a:normAutofit/>
          </a:bodyPr>
          <a:lstStyle/>
          <a:p>
            <a:r>
              <a:rPr lang="en-US" sz="2900" dirty="0"/>
              <a:t>Semantic segmentation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 descr="Rainforest with solid fill">
            <a:extLst>
              <a:ext uri="{FF2B5EF4-FFF2-40B4-BE49-F238E27FC236}">
                <a16:creationId xmlns:a16="http://schemas.microsoft.com/office/drawing/2014/main" id="{E59205D2-2C19-8B3F-6A38-585D4069E8A3}"/>
              </a:ext>
            </a:extLst>
          </p:cNvPr>
          <p:cNvSpPr/>
          <p:nvPr/>
        </p:nvSpPr>
        <p:spPr>
          <a:xfrm>
            <a:off x="1066800" y="1002145"/>
            <a:ext cx="562412" cy="5624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EFD79-4A0D-9CEB-CBCD-9A774D44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09790"/>
            <a:ext cx="5486400" cy="2990860"/>
          </a:xfrm>
        </p:spPr>
        <p:txBody>
          <a:bodyPr/>
          <a:lstStyle/>
          <a:p>
            <a:pPr algn="just">
              <a:buSzPct val="80000"/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080B15"/>
                </a:solidFill>
                <a:effectLst/>
              </a:rPr>
              <a:t>Semantic Segmentation is the task of assigning a class label to every pixel in the image.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080A13"/>
                </a:solidFill>
                <a:effectLst/>
              </a:rPr>
              <a:t>It can be considered an image classification task at a pixel level.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080A13"/>
                </a:solidFill>
                <a:effectLst/>
              </a:rPr>
              <a:t>These algorithms primarily use convolutional neural networks and their modified variants to get as accurate results as possible.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b="0" i="0" dirty="0">
              <a:solidFill>
                <a:srgbClr val="080A13"/>
              </a:solidFill>
              <a:effectLst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3074" name="Picture 2" descr="An overview of semantic image segmentation process">
            <a:extLst>
              <a:ext uri="{FF2B5EF4-FFF2-40B4-BE49-F238E27FC236}">
                <a16:creationId xmlns:a16="http://schemas.microsoft.com/office/drawing/2014/main" id="{DE0B25FE-F9F9-D2A5-5836-613094CF6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1"/>
          <a:stretch/>
        </p:blipFill>
        <p:spPr bwMode="auto">
          <a:xfrm>
            <a:off x="6880446" y="80682"/>
            <a:ext cx="4429125" cy="671064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19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23EE-3A7E-52D8-D7B6-D3DBEF2B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779" y="968025"/>
            <a:ext cx="3573448" cy="758909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Semantic segmentation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E42BC-7E2B-0DE7-CB92-19066B6169A9}"/>
              </a:ext>
            </a:extLst>
          </p:cNvPr>
          <p:cNvSpPr txBox="1"/>
          <p:nvPr/>
        </p:nvSpPr>
        <p:spPr>
          <a:xfrm>
            <a:off x="1066800" y="2497276"/>
            <a:ext cx="59150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i="0" dirty="0">
                <a:solidFill>
                  <a:srgbClr val="202124"/>
                </a:solidFill>
                <a:effectLst/>
              </a:rPr>
              <a:t>U-Net is an architecture for semantic segmentation. It consists of a contracting path and an expansive path. The contracting path follows the typical architecture of a convolutional network.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i="0" dirty="0">
                <a:solidFill>
                  <a:srgbClr val="202124"/>
                </a:solidFill>
                <a:effectLst/>
              </a:rPr>
              <a:t>U-net uses a loss function for each pixel of the image. This helps in easy identification of individual cells within the segmentation map. SoftMax is applied to each pixel followed by a loss function.</a:t>
            </a:r>
            <a:endParaRPr lang="en-US" sz="2000" dirty="0"/>
          </a:p>
        </p:txBody>
      </p:sp>
      <p:sp>
        <p:nvSpPr>
          <p:cNvPr id="4" name="Rectangle 3" descr="Rainforest with solid fill">
            <a:extLst>
              <a:ext uri="{FF2B5EF4-FFF2-40B4-BE49-F238E27FC236}">
                <a16:creationId xmlns:a16="http://schemas.microsoft.com/office/drawing/2014/main" id="{E59205D2-2C19-8B3F-6A38-585D4069E8A3}"/>
              </a:ext>
            </a:extLst>
          </p:cNvPr>
          <p:cNvSpPr/>
          <p:nvPr/>
        </p:nvSpPr>
        <p:spPr>
          <a:xfrm>
            <a:off x="1066800" y="968025"/>
            <a:ext cx="562412" cy="5624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050" name="Picture 2" descr="GitHub - Kazuhito00/Skin-Clothes-Hair-Segmentation-using-SMP:  3クラス(肌、服、髪)のセマンティックセグメンテーションを実施するモデル(A model that performs semantic  segmentation of 3 classes(skin, clothes, hair))">
            <a:extLst>
              <a:ext uri="{FF2B5EF4-FFF2-40B4-BE49-F238E27FC236}">
                <a16:creationId xmlns:a16="http://schemas.microsoft.com/office/drawing/2014/main" id="{0323FADF-F937-299C-8361-296FA11D34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2255319"/>
            <a:ext cx="4483100" cy="341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275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23EE-3A7E-52D8-D7B6-D3DBEF2B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457" y="853039"/>
            <a:ext cx="3573448" cy="766209"/>
          </a:xfrm>
        </p:spPr>
        <p:txBody>
          <a:bodyPr>
            <a:normAutofit/>
          </a:bodyPr>
          <a:lstStyle/>
          <a:p>
            <a:r>
              <a:rPr lang="en-US" sz="2900" dirty="0"/>
              <a:t>MODEL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 descr="Drawing Figure with solid fill">
            <a:extLst>
              <a:ext uri="{FF2B5EF4-FFF2-40B4-BE49-F238E27FC236}">
                <a16:creationId xmlns:a16="http://schemas.microsoft.com/office/drawing/2014/main" id="{F94A0FED-C484-EC24-C40C-43ACC55BDC6D}"/>
              </a:ext>
            </a:extLst>
          </p:cNvPr>
          <p:cNvSpPr/>
          <p:nvPr/>
        </p:nvSpPr>
        <p:spPr>
          <a:xfrm>
            <a:off x="1066800" y="914863"/>
            <a:ext cx="676895" cy="64256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0EA7C-DBCD-37A3-D054-405BF568C112}"/>
              </a:ext>
            </a:extLst>
          </p:cNvPr>
          <p:cNvSpPr txBox="1"/>
          <p:nvPr/>
        </p:nvSpPr>
        <p:spPr>
          <a:xfrm>
            <a:off x="1066801" y="2376297"/>
            <a:ext cx="47339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Dataset: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202124"/>
                </a:solidFill>
              </a:rPr>
              <a:t>The dataset contains 13.5k images along with their respective masks.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 i="0" dirty="0">
                <a:solidFill>
                  <a:srgbClr val="202124"/>
                </a:solidFill>
                <a:effectLst/>
              </a:rPr>
              <a:t>The</a:t>
            </a:r>
            <a:r>
              <a:rPr lang="en-US" sz="2000" dirty="0">
                <a:solidFill>
                  <a:srgbClr val="202124"/>
                </a:solidFill>
              </a:rPr>
              <a:t>re are 8 classes in an image labelled from 0-7 with class names  as top, bottom, skin, hair, hat, face, background and garments.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sz="2000" i="0" dirty="0">
              <a:solidFill>
                <a:srgbClr val="202124"/>
              </a:solidFill>
              <a:effectLst/>
            </a:endParaRPr>
          </a:p>
          <a:p>
            <a:pPr algn="just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Model: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202124"/>
                </a:solidFill>
              </a:rPr>
              <a:t>The model is able to classify each pixel of image into one of the eight classes.</a:t>
            </a:r>
          </a:p>
        </p:txBody>
      </p:sp>
      <p:pic>
        <p:nvPicPr>
          <p:cNvPr id="1026" name="Picture 2" descr="Differential cell counts using center-point networks achieves human-level  accuracy and efficiency over segmentation | Scientific Reports">
            <a:extLst>
              <a:ext uri="{FF2B5EF4-FFF2-40B4-BE49-F238E27FC236}">
                <a16:creationId xmlns:a16="http://schemas.microsoft.com/office/drawing/2014/main" id="{8C6F7B5F-ED7B-2EF8-864A-CEA73F306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6" y="2376297"/>
            <a:ext cx="5760854" cy="374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825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23EE-3A7E-52D8-D7B6-D3DBEF2B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457" y="853039"/>
            <a:ext cx="3573448" cy="766209"/>
          </a:xfrm>
        </p:spPr>
        <p:txBody>
          <a:bodyPr>
            <a:normAutofit/>
          </a:bodyPr>
          <a:lstStyle/>
          <a:p>
            <a:r>
              <a:rPr lang="en-US" sz="2900" dirty="0"/>
              <a:t>MODEL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 descr="Drawing Figure with solid fill">
            <a:extLst>
              <a:ext uri="{FF2B5EF4-FFF2-40B4-BE49-F238E27FC236}">
                <a16:creationId xmlns:a16="http://schemas.microsoft.com/office/drawing/2014/main" id="{F94A0FED-C484-EC24-C40C-43ACC55BDC6D}"/>
              </a:ext>
            </a:extLst>
          </p:cNvPr>
          <p:cNvSpPr/>
          <p:nvPr/>
        </p:nvSpPr>
        <p:spPr>
          <a:xfrm>
            <a:off x="1066800" y="914863"/>
            <a:ext cx="676895" cy="64256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0EA7C-DBCD-37A3-D054-405BF568C112}"/>
              </a:ext>
            </a:extLst>
          </p:cNvPr>
          <p:cNvSpPr txBox="1"/>
          <p:nvPr/>
        </p:nvSpPr>
        <p:spPr>
          <a:xfrm>
            <a:off x="1066800" y="2376297"/>
            <a:ext cx="9659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What we did 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rgbClr val="202124"/>
                </a:solidFill>
              </a:rPr>
              <a:t>Import the dependencies.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rgbClr val="202124"/>
                </a:solidFill>
              </a:rPr>
              <a:t>Clean the dataset.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rgbClr val="202124"/>
                </a:solidFill>
              </a:rPr>
              <a:t>Prepare data generator.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rgbClr val="202124"/>
                </a:solidFill>
              </a:rPr>
              <a:t>Define a U-Net Architecture.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rgbClr val="202124"/>
                </a:solidFill>
              </a:rPr>
              <a:t>Train and validate the model.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rgbClr val="202124"/>
                </a:solidFill>
              </a:rPr>
              <a:t>Predict the mask for given input.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rgbClr val="202124"/>
                </a:solidFill>
              </a:rPr>
              <a:t>Specify the class and do try on .</a:t>
            </a:r>
          </a:p>
        </p:txBody>
      </p:sp>
    </p:spTree>
    <p:extLst>
      <p:ext uri="{BB962C8B-B14F-4D97-AF65-F5344CB8AC3E}">
        <p14:creationId xmlns:p14="http://schemas.microsoft.com/office/powerpoint/2010/main" val="13050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23EE-3A7E-52D8-D7B6-D3DBEF2B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114" y="914863"/>
            <a:ext cx="5116499" cy="766209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Architecture of our u-net model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 descr="Drawing Figure with solid fill">
            <a:extLst>
              <a:ext uri="{FF2B5EF4-FFF2-40B4-BE49-F238E27FC236}">
                <a16:creationId xmlns:a16="http://schemas.microsoft.com/office/drawing/2014/main" id="{F94A0FED-C484-EC24-C40C-43ACC55BDC6D}"/>
              </a:ext>
            </a:extLst>
          </p:cNvPr>
          <p:cNvSpPr/>
          <p:nvPr/>
        </p:nvSpPr>
        <p:spPr>
          <a:xfrm>
            <a:off x="1066800" y="914863"/>
            <a:ext cx="676895" cy="64256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 descr="A picture containing antenna&#10;&#10;Description automatically generated">
            <a:extLst>
              <a:ext uri="{FF2B5EF4-FFF2-40B4-BE49-F238E27FC236}">
                <a16:creationId xmlns:a16="http://schemas.microsoft.com/office/drawing/2014/main" id="{88534CF9-1CDD-818B-6D79-C104A6AB3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6939"/>
            <a:ext cx="12192000" cy="47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717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1211</TotalTime>
  <Words>774</Words>
  <Application>Microsoft Office PowerPoint</Application>
  <PresentationFormat>Widescreen</PresentationFormat>
  <Paragraphs>97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Bell MT</vt:lpstr>
      <vt:lpstr>Rockwell</vt:lpstr>
      <vt:lpstr>Rockwell Condensed</vt:lpstr>
      <vt:lpstr>Wingdings</vt:lpstr>
      <vt:lpstr>Wood Type</vt:lpstr>
      <vt:lpstr>AI BASED Virtual clothing try on </vt:lpstr>
      <vt:lpstr>Problem statement</vt:lpstr>
      <vt:lpstr>SOLUTION Road Map</vt:lpstr>
      <vt:lpstr>What is TRY ON ??</vt:lpstr>
      <vt:lpstr>Semantic segmentation</vt:lpstr>
      <vt:lpstr>Semantic segmentation</vt:lpstr>
      <vt:lpstr>MODEL</vt:lpstr>
      <vt:lpstr>MODEL</vt:lpstr>
      <vt:lpstr>Architecture of our u-net model</vt:lpstr>
      <vt:lpstr>About the model</vt:lpstr>
      <vt:lpstr>ACCURACY</vt:lpstr>
      <vt:lpstr>Let's try some cloths</vt:lpstr>
      <vt:lpstr>Business view</vt:lpstr>
      <vt:lpstr>EXTENDED BUSSINES VIEW</vt:lpstr>
      <vt:lpstr>Constraints we faced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FS_45@fcapl.onmicrosoft.com</dc:creator>
  <cp:lastModifiedBy>FS_45@fcapl.onmicrosoft.com</cp:lastModifiedBy>
  <cp:revision>30</cp:revision>
  <dcterms:created xsi:type="dcterms:W3CDTF">2022-11-28T06:21:00Z</dcterms:created>
  <dcterms:modified xsi:type="dcterms:W3CDTF">2022-12-13T05:24:59Z</dcterms:modified>
</cp:coreProperties>
</file>